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sldIdLst>
    <p:sldId id="274" r:id="rId2"/>
    <p:sldId id="257" r:id="rId3"/>
    <p:sldId id="269" r:id="rId4"/>
    <p:sldId id="258" r:id="rId5"/>
    <p:sldId id="270" r:id="rId6"/>
    <p:sldId id="259" r:id="rId7"/>
    <p:sldId id="260" r:id="rId8"/>
    <p:sldId id="271" r:id="rId9"/>
    <p:sldId id="261" r:id="rId10"/>
    <p:sldId id="273" r:id="rId11"/>
    <p:sldId id="262" r:id="rId12"/>
    <p:sldId id="263" r:id="rId13"/>
    <p:sldId id="264" r:id="rId14"/>
    <p:sldId id="265" r:id="rId15"/>
    <p:sldId id="272" r:id="rId16"/>
    <p:sldId id="266" r:id="rId17"/>
    <p:sldId id="267" r:id="rId18"/>
    <p:sldId id="268" r:id="rId19"/>
    <p:sldId id="275"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63ED1D4-706F-424A-8586-FB07B217FCFD}" v="161" dt="2020-03-15T03:57:16.08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81" autoAdjust="0"/>
    <p:restoredTop sz="86481" autoAdjust="0"/>
  </p:normalViewPr>
  <p:slideViewPr>
    <p:cSldViewPr snapToGrid="0">
      <p:cViewPr varScale="1">
        <p:scale>
          <a:sx n="62" d="100"/>
          <a:sy n="62" d="100"/>
        </p:scale>
        <p:origin x="258" y="72"/>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libeth Michelle Tapia Cruz" userId="2b1466ee4fd451ec" providerId="LiveId" clId="{A63ED1D4-706F-424A-8586-FB07B217FCFD}"/>
    <pc:docChg chg="undo custSel mod addSld delSld modSld sldOrd">
      <pc:chgData name="Elibeth Michelle Tapia Cruz" userId="2b1466ee4fd451ec" providerId="LiveId" clId="{A63ED1D4-706F-424A-8586-FB07B217FCFD}" dt="2020-03-16T23:06:30.268" v="1097" actId="14100"/>
      <pc:docMkLst>
        <pc:docMk/>
      </pc:docMkLst>
      <pc:sldChg chg="addSp delSp modSp mod modTransition setBg setClrOvrMap">
        <pc:chgData name="Elibeth Michelle Tapia Cruz" userId="2b1466ee4fd451ec" providerId="LiveId" clId="{A63ED1D4-706F-424A-8586-FB07B217FCFD}" dt="2020-03-16T23:06:30.268" v="1097" actId="14100"/>
        <pc:sldMkLst>
          <pc:docMk/>
          <pc:sldMk cId="3212885224" sldId="256"/>
        </pc:sldMkLst>
        <pc:spChg chg="mod">
          <ac:chgData name="Elibeth Michelle Tapia Cruz" userId="2b1466ee4fd451ec" providerId="LiveId" clId="{A63ED1D4-706F-424A-8586-FB07B217FCFD}" dt="2020-03-16T23:06:30.268" v="1097" actId="14100"/>
          <ac:spMkLst>
            <pc:docMk/>
            <pc:sldMk cId="3212885224" sldId="256"/>
            <ac:spMk id="2" creationId="{DCC73C6C-5717-42A3-BFAB-A46AC0A10C0A}"/>
          </ac:spMkLst>
        </pc:spChg>
        <pc:spChg chg="mod">
          <ac:chgData name="Elibeth Michelle Tapia Cruz" userId="2b1466ee4fd451ec" providerId="LiveId" clId="{A63ED1D4-706F-424A-8586-FB07B217FCFD}" dt="2020-03-13T03:51:46.516" v="318" actId="26606"/>
          <ac:spMkLst>
            <pc:docMk/>
            <pc:sldMk cId="3212885224" sldId="256"/>
            <ac:spMk id="3" creationId="{58296081-5032-4BFD-9997-2F93A949C51B}"/>
          </ac:spMkLst>
        </pc:spChg>
        <pc:spChg chg="add del">
          <ac:chgData name="Elibeth Michelle Tapia Cruz" userId="2b1466ee4fd451ec" providerId="LiveId" clId="{A63ED1D4-706F-424A-8586-FB07B217FCFD}" dt="2020-03-13T03:51:43.705" v="316" actId="26606"/>
          <ac:spMkLst>
            <pc:docMk/>
            <pc:sldMk cId="3212885224" sldId="256"/>
            <ac:spMk id="8" creationId="{5369A695-798F-4885-AFD8-79E77718CFDA}"/>
          </ac:spMkLst>
        </pc:spChg>
        <pc:spChg chg="add del">
          <ac:chgData name="Elibeth Michelle Tapia Cruz" userId="2b1466ee4fd451ec" providerId="LiveId" clId="{A63ED1D4-706F-424A-8586-FB07B217FCFD}" dt="2020-03-13T03:51:43.705" v="316" actId="26606"/>
          <ac:spMkLst>
            <pc:docMk/>
            <pc:sldMk cId="3212885224" sldId="256"/>
            <ac:spMk id="10" creationId="{F2E071F9-F15E-48F8-9B0B-FF5D86811BD2}"/>
          </ac:spMkLst>
        </pc:spChg>
        <pc:spChg chg="add del">
          <ac:chgData name="Elibeth Michelle Tapia Cruz" userId="2b1466ee4fd451ec" providerId="LiveId" clId="{A63ED1D4-706F-424A-8586-FB07B217FCFD}" dt="2020-03-13T03:51:46.516" v="318" actId="26606"/>
          <ac:spMkLst>
            <pc:docMk/>
            <pc:sldMk cId="3212885224" sldId="256"/>
            <ac:spMk id="13" creationId="{E770CA6A-B3B0-4826-A91F-B2B1F8922026}"/>
          </ac:spMkLst>
        </pc:spChg>
        <pc:picChg chg="add del">
          <ac:chgData name="Elibeth Michelle Tapia Cruz" userId="2b1466ee4fd451ec" providerId="LiveId" clId="{A63ED1D4-706F-424A-8586-FB07B217FCFD}" dt="2020-03-13T03:51:46.516" v="318" actId="26606"/>
          <ac:picMkLst>
            <pc:docMk/>
            <pc:sldMk cId="3212885224" sldId="256"/>
            <ac:picMk id="12" creationId="{0CE42A09-4F29-4DF7-BE2A-F91C882A27AD}"/>
          </ac:picMkLst>
        </pc:picChg>
        <pc:cxnChg chg="add del">
          <ac:chgData name="Elibeth Michelle Tapia Cruz" userId="2b1466ee4fd451ec" providerId="LiveId" clId="{A63ED1D4-706F-424A-8586-FB07B217FCFD}" dt="2020-03-13T03:51:46.516" v="318" actId="26606"/>
          <ac:cxnSpMkLst>
            <pc:docMk/>
            <pc:sldMk cId="3212885224" sldId="256"/>
            <ac:cxnSpMk id="14" creationId="{6FE641DB-A503-41DE-ACA6-36B41C6C2BE9}"/>
          </ac:cxnSpMkLst>
        </pc:cxnChg>
      </pc:sldChg>
      <pc:sldChg chg="addSp modSp add modTransition">
        <pc:chgData name="Elibeth Michelle Tapia Cruz" userId="2b1466ee4fd451ec" providerId="LiveId" clId="{A63ED1D4-706F-424A-8586-FB07B217FCFD}" dt="2020-03-13T03:49:41.442" v="312"/>
        <pc:sldMkLst>
          <pc:docMk/>
          <pc:sldMk cId="1895811186" sldId="257"/>
        </pc:sldMkLst>
        <pc:spChg chg="mod">
          <ac:chgData name="Elibeth Michelle Tapia Cruz" userId="2b1466ee4fd451ec" providerId="LiveId" clId="{A63ED1D4-706F-424A-8586-FB07B217FCFD}" dt="2020-03-13T02:42:53.560" v="25" actId="1076"/>
          <ac:spMkLst>
            <pc:docMk/>
            <pc:sldMk cId="1895811186" sldId="257"/>
            <ac:spMk id="2" creationId="{3BF1D7FA-3B34-4E23-B33A-30543926F8DC}"/>
          </ac:spMkLst>
        </pc:spChg>
        <pc:spChg chg="add mod">
          <ac:chgData name="Elibeth Michelle Tapia Cruz" userId="2b1466ee4fd451ec" providerId="LiveId" clId="{A63ED1D4-706F-424A-8586-FB07B217FCFD}" dt="2020-03-13T02:40:40.431" v="18" actId="123"/>
          <ac:spMkLst>
            <pc:docMk/>
            <pc:sldMk cId="1895811186" sldId="257"/>
            <ac:spMk id="3" creationId="{A44A3D83-0235-4923-8C87-8375EB4DE7BA}"/>
          </ac:spMkLst>
        </pc:spChg>
        <pc:spChg chg="add mod">
          <ac:chgData name="Elibeth Michelle Tapia Cruz" userId="2b1466ee4fd451ec" providerId="LiveId" clId="{A63ED1D4-706F-424A-8586-FB07B217FCFD}" dt="2020-03-13T02:40:46.246" v="19" actId="123"/>
          <ac:spMkLst>
            <pc:docMk/>
            <pc:sldMk cId="1895811186" sldId="257"/>
            <ac:spMk id="4" creationId="{E1CE920D-7BF6-4AE0-8743-2DA829AF9E45}"/>
          </ac:spMkLst>
        </pc:spChg>
        <pc:picChg chg="add mod">
          <ac:chgData name="Elibeth Michelle Tapia Cruz" userId="2b1466ee4fd451ec" providerId="LiveId" clId="{A63ED1D4-706F-424A-8586-FB07B217FCFD}" dt="2020-03-13T02:42:51.781" v="24" actId="1440"/>
          <ac:picMkLst>
            <pc:docMk/>
            <pc:sldMk cId="1895811186" sldId="257"/>
            <ac:picMk id="6" creationId="{6C846FA3-781B-40A5-9560-CA29B2AB6A57}"/>
          </ac:picMkLst>
        </pc:picChg>
      </pc:sldChg>
      <pc:sldChg chg="addSp modSp add modTransition">
        <pc:chgData name="Elibeth Michelle Tapia Cruz" userId="2b1466ee4fd451ec" providerId="LiveId" clId="{A63ED1D4-706F-424A-8586-FB07B217FCFD}" dt="2020-03-13T22:31:16.433" v="765" actId="1076"/>
        <pc:sldMkLst>
          <pc:docMk/>
          <pc:sldMk cId="3798023886" sldId="258"/>
        </pc:sldMkLst>
        <pc:spChg chg="mod">
          <ac:chgData name="Elibeth Michelle Tapia Cruz" userId="2b1466ee4fd451ec" providerId="LiveId" clId="{A63ED1D4-706F-424A-8586-FB07B217FCFD}" dt="2020-03-13T03:02:42.338" v="97" actId="1076"/>
          <ac:spMkLst>
            <pc:docMk/>
            <pc:sldMk cId="3798023886" sldId="258"/>
            <ac:spMk id="2" creationId="{0A62009E-C827-457F-A5BD-75A32C7C781D}"/>
          </ac:spMkLst>
        </pc:spChg>
        <pc:spChg chg="add mod">
          <ac:chgData name="Elibeth Michelle Tapia Cruz" userId="2b1466ee4fd451ec" providerId="LiveId" clId="{A63ED1D4-706F-424A-8586-FB07B217FCFD}" dt="2020-03-13T02:51:53.063" v="56" actId="1076"/>
          <ac:spMkLst>
            <pc:docMk/>
            <pc:sldMk cId="3798023886" sldId="258"/>
            <ac:spMk id="3" creationId="{B9494D3F-1531-4638-A9E4-ECDBB2EE0AC5}"/>
          </ac:spMkLst>
        </pc:spChg>
        <pc:spChg chg="add mod">
          <ac:chgData name="Elibeth Michelle Tapia Cruz" userId="2b1466ee4fd451ec" providerId="LiveId" clId="{A63ED1D4-706F-424A-8586-FB07B217FCFD}" dt="2020-03-13T22:31:16.433" v="765" actId="1076"/>
          <ac:spMkLst>
            <pc:docMk/>
            <pc:sldMk cId="3798023886" sldId="258"/>
            <ac:spMk id="4" creationId="{6E48178A-493F-43CE-A45B-3969957D4A3F}"/>
          </ac:spMkLst>
        </pc:spChg>
        <pc:spChg chg="add mod">
          <ac:chgData name="Elibeth Michelle Tapia Cruz" userId="2b1466ee4fd451ec" providerId="LiveId" clId="{A63ED1D4-706F-424A-8586-FB07B217FCFD}" dt="2020-03-13T02:51:45.139" v="54" actId="1076"/>
          <ac:spMkLst>
            <pc:docMk/>
            <pc:sldMk cId="3798023886" sldId="258"/>
            <ac:spMk id="5" creationId="{8C237F17-6BA8-423A-A9EC-3890F453A35B}"/>
          </ac:spMkLst>
        </pc:spChg>
        <pc:spChg chg="add mod">
          <ac:chgData name="Elibeth Michelle Tapia Cruz" userId="2b1466ee4fd451ec" providerId="LiveId" clId="{A63ED1D4-706F-424A-8586-FB07B217FCFD}" dt="2020-03-13T02:52:17.160" v="60" actId="123"/>
          <ac:spMkLst>
            <pc:docMk/>
            <pc:sldMk cId="3798023886" sldId="258"/>
            <ac:spMk id="6" creationId="{6CF24689-FBF0-4446-AC3A-079626AC4B23}"/>
          </ac:spMkLst>
        </pc:spChg>
      </pc:sldChg>
      <pc:sldChg chg="addSp delSp modSp add mod modTransition setBg setClrOvrMap">
        <pc:chgData name="Elibeth Michelle Tapia Cruz" userId="2b1466ee4fd451ec" providerId="LiveId" clId="{A63ED1D4-706F-424A-8586-FB07B217FCFD}" dt="2020-03-13T03:47:43.238" v="301"/>
        <pc:sldMkLst>
          <pc:docMk/>
          <pc:sldMk cId="2721439249" sldId="259"/>
        </pc:sldMkLst>
        <pc:spChg chg="mod">
          <ac:chgData name="Elibeth Michelle Tapia Cruz" userId="2b1466ee4fd451ec" providerId="LiveId" clId="{A63ED1D4-706F-424A-8586-FB07B217FCFD}" dt="2020-03-13T02:58:48.823" v="83" actId="26606"/>
          <ac:spMkLst>
            <pc:docMk/>
            <pc:sldMk cId="2721439249" sldId="259"/>
            <ac:spMk id="2" creationId="{B38DB703-D310-4FC1-A530-26751822FDA7}"/>
          </ac:spMkLst>
        </pc:spChg>
        <pc:spChg chg="add mod">
          <ac:chgData name="Elibeth Michelle Tapia Cruz" userId="2b1466ee4fd451ec" providerId="LiveId" clId="{A63ED1D4-706F-424A-8586-FB07B217FCFD}" dt="2020-03-13T03:01:00.480" v="91" actId="207"/>
          <ac:spMkLst>
            <pc:docMk/>
            <pc:sldMk cId="2721439249" sldId="259"/>
            <ac:spMk id="3" creationId="{7AF3BCFE-2EF3-454D-91CD-823522593C1D}"/>
          </ac:spMkLst>
        </pc:spChg>
        <pc:spChg chg="add mod">
          <ac:chgData name="Elibeth Michelle Tapia Cruz" userId="2b1466ee4fd451ec" providerId="LiveId" clId="{A63ED1D4-706F-424A-8586-FB07B217FCFD}" dt="2020-03-13T02:59:45.409" v="89" actId="14100"/>
          <ac:spMkLst>
            <pc:docMk/>
            <pc:sldMk cId="2721439249" sldId="259"/>
            <ac:spMk id="4" creationId="{70D2DF94-03E0-476E-AB57-875DA4A32BAF}"/>
          </ac:spMkLst>
        </pc:spChg>
        <pc:spChg chg="add del">
          <ac:chgData name="Elibeth Michelle Tapia Cruz" userId="2b1466ee4fd451ec" providerId="LiveId" clId="{A63ED1D4-706F-424A-8586-FB07B217FCFD}" dt="2020-03-13T02:58:44.699" v="80" actId="26606"/>
          <ac:spMkLst>
            <pc:docMk/>
            <pc:sldMk cId="2721439249" sldId="259"/>
            <ac:spMk id="13" creationId="{41DE4D3E-80C7-48B7-B8E5-B1B5A62C9746}"/>
          </ac:spMkLst>
        </pc:spChg>
        <pc:spChg chg="add del">
          <ac:chgData name="Elibeth Michelle Tapia Cruz" userId="2b1466ee4fd451ec" providerId="LiveId" clId="{A63ED1D4-706F-424A-8586-FB07B217FCFD}" dt="2020-03-13T02:58:48.743" v="82" actId="26606"/>
          <ac:spMkLst>
            <pc:docMk/>
            <pc:sldMk cId="2721439249" sldId="259"/>
            <ac:spMk id="18" creationId="{1EA5387D-64D8-4D6C-B109-FF4E81DF609A}"/>
          </ac:spMkLst>
        </pc:spChg>
        <pc:spChg chg="add">
          <ac:chgData name="Elibeth Michelle Tapia Cruz" userId="2b1466ee4fd451ec" providerId="LiveId" clId="{A63ED1D4-706F-424A-8586-FB07B217FCFD}" dt="2020-03-13T02:58:48.823" v="83" actId="26606"/>
          <ac:spMkLst>
            <pc:docMk/>
            <pc:sldMk cId="2721439249" sldId="259"/>
            <ac:spMk id="21" creationId="{41DE4D3E-80C7-48B7-B8E5-B1B5A62C9746}"/>
          </ac:spMkLst>
        </pc:spChg>
        <pc:picChg chg="add mod ord">
          <ac:chgData name="Elibeth Michelle Tapia Cruz" userId="2b1466ee4fd451ec" providerId="LiveId" clId="{A63ED1D4-706F-424A-8586-FB07B217FCFD}" dt="2020-03-13T02:59:30.341" v="87" actId="1076"/>
          <ac:picMkLst>
            <pc:docMk/>
            <pc:sldMk cId="2721439249" sldId="259"/>
            <ac:picMk id="6" creationId="{6F01D224-E8AB-4569-B057-A2F825DDCDD7}"/>
          </ac:picMkLst>
        </pc:picChg>
        <pc:picChg chg="add del">
          <ac:chgData name="Elibeth Michelle Tapia Cruz" userId="2b1466ee4fd451ec" providerId="LiveId" clId="{A63ED1D4-706F-424A-8586-FB07B217FCFD}" dt="2020-03-13T02:58:44.699" v="80" actId="26606"/>
          <ac:picMkLst>
            <pc:docMk/>
            <pc:sldMk cId="2721439249" sldId="259"/>
            <ac:picMk id="11" creationId="{5DE20DFA-89DB-4DCD-9C6A-E6F94CA75495}"/>
          </ac:picMkLst>
        </pc:picChg>
        <pc:picChg chg="add del">
          <ac:chgData name="Elibeth Michelle Tapia Cruz" userId="2b1466ee4fd451ec" providerId="LiveId" clId="{A63ED1D4-706F-424A-8586-FB07B217FCFD}" dt="2020-03-13T02:58:44.699" v="80" actId="26606"/>
          <ac:picMkLst>
            <pc:docMk/>
            <pc:sldMk cId="2721439249" sldId="259"/>
            <ac:picMk id="15" creationId="{9798C1D7-B3E7-45FC-BC11-C49DA8C1F4F8}"/>
          </ac:picMkLst>
        </pc:picChg>
        <pc:picChg chg="add del">
          <ac:chgData name="Elibeth Michelle Tapia Cruz" userId="2b1466ee4fd451ec" providerId="LiveId" clId="{A63ED1D4-706F-424A-8586-FB07B217FCFD}" dt="2020-03-13T02:58:48.743" v="82" actId="26606"/>
          <ac:picMkLst>
            <pc:docMk/>
            <pc:sldMk cId="2721439249" sldId="259"/>
            <ac:picMk id="17" creationId="{5DE20DFA-89DB-4DCD-9C6A-E6F94CA75495}"/>
          </ac:picMkLst>
        </pc:picChg>
        <pc:picChg chg="add">
          <ac:chgData name="Elibeth Michelle Tapia Cruz" userId="2b1466ee4fd451ec" providerId="LiveId" clId="{A63ED1D4-706F-424A-8586-FB07B217FCFD}" dt="2020-03-13T02:58:48.823" v="83" actId="26606"/>
          <ac:picMkLst>
            <pc:docMk/>
            <pc:sldMk cId="2721439249" sldId="259"/>
            <ac:picMk id="20" creationId="{5DE20DFA-89DB-4DCD-9C6A-E6F94CA75495}"/>
          </ac:picMkLst>
        </pc:picChg>
        <pc:picChg chg="add">
          <ac:chgData name="Elibeth Michelle Tapia Cruz" userId="2b1466ee4fd451ec" providerId="LiveId" clId="{A63ED1D4-706F-424A-8586-FB07B217FCFD}" dt="2020-03-13T02:58:48.823" v="83" actId="26606"/>
          <ac:picMkLst>
            <pc:docMk/>
            <pc:sldMk cId="2721439249" sldId="259"/>
            <ac:picMk id="22" creationId="{9798C1D7-B3E7-45FC-BC11-C49DA8C1F4F8}"/>
          </ac:picMkLst>
        </pc:picChg>
      </pc:sldChg>
      <pc:sldChg chg="addSp delSp modSp add modTransition">
        <pc:chgData name="Elibeth Michelle Tapia Cruz" userId="2b1466ee4fd451ec" providerId="LiveId" clId="{A63ED1D4-706F-424A-8586-FB07B217FCFD}" dt="2020-03-13T03:47:49.314" v="302"/>
        <pc:sldMkLst>
          <pc:docMk/>
          <pc:sldMk cId="551919453" sldId="260"/>
        </pc:sldMkLst>
        <pc:spChg chg="mod">
          <ac:chgData name="Elibeth Michelle Tapia Cruz" userId="2b1466ee4fd451ec" providerId="LiveId" clId="{A63ED1D4-706F-424A-8586-FB07B217FCFD}" dt="2020-03-13T03:02:18.386" v="95" actId="207"/>
          <ac:spMkLst>
            <pc:docMk/>
            <pc:sldMk cId="551919453" sldId="260"/>
            <ac:spMk id="2" creationId="{BB25060E-0826-4D8A-B2D8-14B8200EF38B}"/>
          </ac:spMkLst>
        </pc:spChg>
        <pc:spChg chg="add mod">
          <ac:chgData name="Elibeth Michelle Tapia Cruz" userId="2b1466ee4fd451ec" providerId="LiveId" clId="{A63ED1D4-706F-424A-8586-FB07B217FCFD}" dt="2020-03-13T03:04:51.458" v="104" actId="14100"/>
          <ac:spMkLst>
            <pc:docMk/>
            <pc:sldMk cId="551919453" sldId="260"/>
            <ac:spMk id="3" creationId="{3B10B4A9-9FD1-4139-BE4E-7EB920731B49}"/>
          </ac:spMkLst>
        </pc:spChg>
        <pc:spChg chg="add mod">
          <ac:chgData name="Elibeth Michelle Tapia Cruz" userId="2b1466ee4fd451ec" providerId="LiveId" clId="{A63ED1D4-706F-424A-8586-FB07B217FCFD}" dt="2020-03-13T03:06:24.307" v="110" actId="20577"/>
          <ac:spMkLst>
            <pc:docMk/>
            <pc:sldMk cId="551919453" sldId="260"/>
            <ac:spMk id="4" creationId="{E47195A3-14A8-4AFC-A0C6-3ED11B79BED5}"/>
          </ac:spMkLst>
        </pc:spChg>
        <pc:spChg chg="add del mod">
          <ac:chgData name="Elibeth Michelle Tapia Cruz" userId="2b1466ee4fd451ec" providerId="LiveId" clId="{A63ED1D4-706F-424A-8586-FB07B217FCFD}" dt="2020-03-13T03:07:00.135" v="113" actId="478"/>
          <ac:spMkLst>
            <pc:docMk/>
            <pc:sldMk cId="551919453" sldId="260"/>
            <ac:spMk id="5" creationId="{24E4F549-3F05-403E-A516-DC7171125F8D}"/>
          </ac:spMkLst>
        </pc:spChg>
        <pc:picChg chg="add mod">
          <ac:chgData name="Elibeth Michelle Tapia Cruz" userId="2b1466ee4fd451ec" providerId="LiveId" clId="{A63ED1D4-706F-424A-8586-FB07B217FCFD}" dt="2020-03-13T03:07:58.973" v="121" actId="1076"/>
          <ac:picMkLst>
            <pc:docMk/>
            <pc:sldMk cId="551919453" sldId="260"/>
            <ac:picMk id="7" creationId="{73F0C4AA-A0E0-4505-A872-7B27A762505D}"/>
          </ac:picMkLst>
        </pc:picChg>
      </pc:sldChg>
      <pc:sldChg chg="addSp delSp modSp add mod modTransition setBg">
        <pc:chgData name="Elibeth Michelle Tapia Cruz" userId="2b1466ee4fd451ec" providerId="LiveId" clId="{A63ED1D4-706F-424A-8586-FB07B217FCFD}" dt="2020-03-13T03:47:57.119" v="303"/>
        <pc:sldMkLst>
          <pc:docMk/>
          <pc:sldMk cId="3226930114" sldId="261"/>
        </pc:sldMkLst>
        <pc:spChg chg="mod">
          <ac:chgData name="Elibeth Michelle Tapia Cruz" userId="2b1466ee4fd451ec" providerId="LiveId" clId="{A63ED1D4-706F-424A-8586-FB07B217FCFD}" dt="2020-03-13T03:14:20.226" v="145" actId="26606"/>
          <ac:spMkLst>
            <pc:docMk/>
            <pc:sldMk cId="3226930114" sldId="261"/>
            <ac:spMk id="2" creationId="{29CC0DAA-E38A-4E58-9631-35BC123ABB22}"/>
          </ac:spMkLst>
        </pc:spChg>
        <pc:spChg chg="add mod">
          <ac:chgData name="Elibeth Michelle Tapia Cruz" userId="2b1466ee4fd451ec" providerId="LiveId" clId="{A63ED1D4-706F-424A-8586-FB07B217FCFD}" dt="2020-03-13T03:14:20.226" v="145" actId="26606"/>
          <ac:spMkLst>
            <pc:docMk/>
            <pc:sldMk cId="3226930114" sldId="261"/>
            <ac:spMk id="3" creationId="{9F523F3D-DD0B-49E4-8312-C5C34149D19C}"/>
          </ac:spMkLst>
        </pc:spChg>
        <pc:spChg chg="add mod ord">
          <ac:chgData name="Elibeth Michelle Tapia Cruz" userId="2b1466ee4fd451ec" providerId="LiveId" clId="{A63ED1D4-706F-424A-8586-FB07B217FCFD}" dt="2020-03-13T03:14:20.226" v="145" actId="26606"/>
          <ac:spMkLst>
            <pc:docMk/>
            <pc:sldMk cId="3226930114" sldId="261"/>
            <ac:spMk id="4" creationId="{187DD1B1-71E1-4D64-9EE5-1792D3E36795}"/>
          </ac:spMkLst>
        </pc:spChg>
        <pc:picChg chg="add mod">
          <ac:chgData name="Elibeth Michelle Tapia Cruz" userId="2b1466ee4fd451ec" providerId="LiveId" clId="{A63ED1D4-706F-424A-8586-FB07B217FCFD}" dt="2020-03-13T03:14:38.050" v="151" actId="1076"/>
          <ac:picMkLst>
            <pc:docMk/>
            <pc:sldMk cId="3226930114" sldId="261"/>
            <ac:picMk id="6" creationId="{D60E0DBE-DBCA-4462-9708-0FD2650C5382}"/>
          </ac:picMkLst>
        </pc:picChg>
        <pc:picChg chg="add del">
          <ac:chgData name="Elibeth Michelle Tapia Cruz" userId="2b1466ee4fd451ec" providerId="LiveId" clId="{A63ED1D4-706F-424A-8586-FB07B217FCFD}" dt="2020-03-13T03:14:20.226" v="145" actId="26606"/>
          <ac:picMkLst>
            <pc:docMk/>
            <pc:sldMk cId="3226930114" sldId="261"/>
            <ac:picMk id="11" creationId="{5DE20DFA-89DB-4DCD-9C6A-E6F94CA75495}"/>
          </ac:picMkLst>
        </pc:picChg>
      </pc:sldChg>
      <pc:sldChg chg="addSp delSp modSp add mod modTransition setBg setClrOvrMap">
        <pc:chgData name="Elibeth Michelle Tapia Cruz" userId="2b1466ee4fd451ec" providerId="LiveId" clId="{A63ED1D4-706F-424A-8586-FB07B217FCFD}" dt="2020-03-14T00:47:22.170" v="1000" actId="26606"/>
        <pc:sldMkLst>
          <pc:docMk/>
          <pc:sldMk cId="4212505116" sldId="262"/>
        </pc:sldMkLst>
        <pc:spChg chg="mod">
          <ac:chgData name="Elibeth Michelle Tapia Cruz" userId="2b1466ee4fd451ec" providerId="LiveId" clId="{A63ED1D4-706F-424A-8586-FB07B217FCFD}" dt="2020-03-13T03:20:18.019" v="173" actId="26606"/>
          <ac:spMkLst>
            <pc:docMk/>
            <pc:sldMk cId="4212505116" sldId="262"/>
            <ac:spMk id="2" creationId="{F9FAFF55-FC03-4984-A069-5D6B7A8DBF87}"/>
          </ac:spMkLst>
        </pc:spChg>
        <pc:spChg chg="add mod">
          <ac:chgData name="Elibeth Michelle Tapia Cruz" userId="2b1466ee4fd451ec" providerId="LiveId" clId="{A63ED1D4-706F-424A-8586-FB07B217FCFD}" dt="2020-03-14T00:47:22.170" v="1000" actId="26606"/>
          <ac:spMkLst>
            <pc:docMk/>
            <pc:sldMk cId="4212505116" sldId="262"/>
            <ac:spMk id="3" creationId="{C98A0D91-E32C-475F-857E-A538DD67E598}"/>
          </ac:spMkLst>
        </pc:spChg>
        <pc:spChg chg="add mod">
          <ac:chgData name="Elibeth Michelle Tapia Cruz" userId="2b1466ee4fd451ec" providerId="LiveId" clId="{A63ED1D4-706F-424A-8586-FB07B217FCFD}" dt="2020-03-13T03:20:18.019" v="173" actId="26606"/>
          <ac:spMkLst>
            <pc:docMk/>
            <pc:sldMk cId="4212505116" sldId="262"/>
            <ac:spMk id="4" creationId="{D238182C-4D1F-4B98-B141-407950FCEC44}"/>
          </ac:spMkLst>
        </pc:spChg>
        <pc:spChg chg="add del">
          <ac:chgData name="Elibeth Michelle Tapia Cruz" userId="2b1466ee4fd451ec" providerId="LiveId" clId="{A63ED1D4-706F-424A-8586-FB07B217FCFD}" dt="2020-03-14T00:47:22.170" v="1000" actId="26606"/>
          <ac:spMkLst>
            <pc:docMk/>
            <pc:sldMk cId="4212505116" sldId="262"/>
            <ac:spMk id="13" creationId="{41DE4D3E-80C7-48B7-B8E5-B1B5A62C9746}"/>
          </ac:spMkLst>
        </pc:spChg>
        <pc:spChg chg="add">
          <ac:chgData name="Elibeth Michelle Tapia Cruz" userId="2b1466ee4fd451ec" providerId="LiveId" clId="{A63ED1D4-706F-424A-8586-FB07B217FCFD}" dt="2020-03-14T00:47:22.170" v="1000" actId="26606"/>
          <ac:spMkLst>
            <pc:docMk/>
            <pc:sldMk cId="4212505116" sldId="262"/>
            <ac:spMk id="22" creationId="{1EA5387D-64D8-4D6C-B109-FF4E81DF609A}"/>
          </ac:spMkLst>
        </pc:spChg>
        <pc:picChg chg="add mod ord">
          <ac:chgData name="Elibeth Michelle Tapia Cruz" userId="2b1466ee4fd451ec" providerId="LiveId" clId="{A63ED1D4-706F-424A-8586-FB07B217FCFD}" dt="2020-03-14T00:47:22.170" v="1000" actId="26606"/>
          <ac:picMkLst>
            <pc:docMk/>
            <pc:sldMk cId="4212505116" sldId="262"/>
            <ac:picMk id="6" creationId="{4791DAE5-19AE-4059-B84D-9248822EEB84}"/>
          </ac:picMkLst>
        </pc:picChg>
        <pc:picChg chg="add del">
          <ac:chgData name="Elibeth Michelle Tapia Cruz" userId="2b1466ee4fd451ec" providerId="LiveId" clId="{A63ED1D4-706F-424A-8586-FB07B217FCFD}" dt="2020-03-14T00:47:22.170" v="1000" actId="26606"/>
          <ac:picMkLst>
            <pc:docMk/>
            <pc:sldMk cId="4212505116" sldId="262"/>
            <ac:picMk id="11" creationId="{5DE20DFA-89DB-4DCD-9C6A-E6F94CA75495}"/>
          </ac:picMkLst>
        </pc:picChg>
        <pc:picChg chg="add del">
          <ac:chgData name="Elibeth Michelle Tapia Cruz" userId="2b1466ee4fd451ec" providerId="LiveId" clId="{A63ED1D4-706F-424A-8586-FB07B217FCFD}" dt="2020-03-14T00:47:22.170" v="1000" actId="26606"/>
          <ac:picMkLst>
            <pc:docMk/>
            <pc:sldMk cId="4212505116" sldId="262"/>
            <ac:picMk id="15" creationId="{9798C1D7-B3E7-45FC-BC11-C49DA8C1F4F8}"/>
          </ac:picMkLst>
        </pc:picChg>
        <pc:picChg chg="add">
          <ac:chgData name="Elibeth Michelle Tapia Cruz" userId="2b1466ee4fd451ec" providerId="LiveId" clId="{A63ED1D4-706F-424A-8586-FB07B217FCFD}" dt="2020-03-14T00:47:22.170" v="1000" actId="26606"/>
          <ac:picMkLst>
            <pc:docMk/>
            <pc:sldMk cId="4212505116" sldId="262"/>
            <ac:picMk id="20" creationId="{5DE20DFA-89DB-4DCD-9C6A-E6F94CA75495}"/>
          </ac:picMkLst>
        </pc:picChg>
      </pc:sldChg>
      <pc:sldChg chg="addSp modSp add ord modTransition">
        <pc:chgData name="Elibeth Michelle Tapia Cruz" userId="2b1466ee4fd451ec" providerId="LiveId" clId="{A63ED1D4-706F-424A-8586-FB07B217FCFD}" dt="2020-03-14T00:43:23.507" v="996"/>
        <pc:sldMkLst>
          <pc:docMk/>
          <pc:sldMk cId="990442773" sldId="263"/>
        </pc:sldMkLst>
        <pc:spChg chg="mod">
          <ac:chgData name="Elibeth Michelle Tapia Cruz" userId="2b1466ee4fd451ec" providerId="LiveId" clId="{A63ED1D4-706F-424A-8586-FB07B217FCFD}" dt="2020-03-13T03:24:42.479" v="184"/>
          <ac:spMkLst>
            <pc:docMk/>
            <pc:sldMk cId="990442773" sldId="263"/>
            <ac:spMk id="2" creationId="{F1DB098E-A3C8-47FA-89DC-941344E915F1}"/>
          </ac:spMkLst>
        </pc:spChg>
        <pc:spChg chg="add mod">
          <ac:chgData name="Elibeth Michelle Tapia Cruz" userId="2b1466ee4fd451ec" providerId="LiveId" clId="{A63ED1D4-706F-424A-8586-FB07B217FCFD}" dt="2020-03-13T03:26:24.080" v="190" actId="113"/>
          <ac:spMkLst>
            <pc:docMk/>
            <pc:sldMk cId="990442773" sldId="263"/>
            <ac:spMk id="3" creationId="{7B4A31C2-44B1-4C70-AB4B-41AA4FE50149}"/>
          </ac:spMkLst>
        </pc:spChg>
        <pc:spChg chg="add mod">
          <ac:chgData name="Elibeth Michelle Tapia Cruz" userId="2b1466ee4fd451ec" providerId="LiveId" clId="{A63ED1D4-706F-424A-8586-FB07B217FCFD}" dt="2020-03-13T03:28:59.138" v="199" actId="14100"/>
          <ac:spMkLst>
            <pc:docMk/>
            <pc:sldMk cId="990442773" sldId="263"/>
            <ac:spMk id="4" creationId="{1CDC61C5-ACAC-460F-A565-CC34FD8C4397}"/>
          </ac:spMkLst>
        </pc:spChg>
      </pc:sldChg>
      <pc:sldChg chg="addSp delSp modSp add mod modTransition setBg setClrOvrMap">
        <pc:chgData name="Elibeth Michelle Tapia Cruz" userId="2b1466ee4fd451ec" providerId="LiveId" clId="{A63ED1D4-706F-424A-8586-FB07B217FCFD}" dt="2020-03-13T03:48:12.379" v="305"/>
        <pc:sldMkLst>
          <pc:docMk/>
          <pc:sldMk cId="716967890" sldId="264"/>
        </pc:sldMkLst>
        <pc:spChg chg="add del">
          <ac:chgData name="Elibeth Michelle Tapia Cruz" userId="2b1466ee4fd451ec" providerId="LiveId" clId="{A63ED1D4-706F-424A-8586-FB07B217FCFD}" dt="2020-03-13T03:30:11.663" v="206" actId="26606"/>
          <ac:spMkLst>
            <pc:docMk/>
            <pc:sldMk cId="716967890" sldId="264"/>
            <ac:spMk id="8" creationId="{2770B5F4-AED0-4A3A-859D-B6239ED38A3B}"/>
          </ac:spMkLst>
        </pc:spChg>
        <pc:spChg chg="add del">
          <ac:chgData name="Elibeth Michelle Tapia Cruz" userId="2b1466ee4fd451ec" providerId="LiveId" clId="{A63ED1D4-706F-424A-8586-FB07B217FCFD}" dt="2020-03-13T03:30:13.422" v="208" actId="26606"/>
          <ac:spMkLst>
            <pc:docMk/>
            <pc:sldMk cId="716967890" sldId="264"/>
            <ac:spMk id="10" creationId="{39634629-2027-4274-B784-6089326A1CDE}"/>
          </ac:spMkLst>
        </pc:spChg>
        <pc:spChg chg="add del">
          <ac:chgData name="Elibeth Michelle Tapia Cruz" userId="2b1466ee4fd451ec" providerId="LiveId" clId="{A63ED1D4-706F-424A-8586-FB07B217FCFD}" dt="2020-03-13T03:30:13.422" v="208" actId="26606"/>
          <ac:spMkLst>
            <pc:docMk/>
            <pc:sldMk cId="716967890" sldId="264"/>
            <ac:spMk id="11" creationId="{7D3066CB-F1D7-4B22-AAD8-EDDB625F9E63}"/>
          </ac:spMkLst>
        </pc:spChg>
        <pc:spChg chg="add del">
          <ac:chgData name="Elibeth Michelle Tapia Cruz" userId="2b1466ee4fd451ec" providerId="LiveId" clId="{A63ED1D4-706F-424A-8586-FB07B217FCFD}" dt="2020-03-13T03:30:13.422" v="208" actId="26606"/>
          <ac:spMkLst>
            <pc:docMk/>
            <pc:sldMk cId="716967890" sldId="264"/>
            <ac:spMk id="12" creationId="{0381B5E6-EFDB-41ED-B736-AF2A52C5F3F7}"/>
          </ac:spMkLst>
        </pc:spChg>
        <pc:spChg chg="add">
          <ac:chgData name="Elibeth Michelle Tapia Cruz" userId="2b1466ee4fd451ec" providerId="LiveId" clId="{A63ED1D4-706F-424A-8586-FB07B217FCFD}" dt="2020-03-13T03:30:13.422" v="209" actId="26606"/>
          <ac:spMkLst>
            <pc:docMk/>
            <pc:sldMk cId="716967890" sldId="264"/>
            <ac:spMk id="14" creationId="{2770B5F4-AED0-4A3A-859D-B6239ED38A3B}"/>
          </ac:spMkLst>
        </pc:spChg>
        <pc:picChg chg="add mod">
          <ac:chgData name="Elibeth Michelle Tapia Cruz" userId="2b1466ee4fd451ec" providerId="LiveId" clId="{A63ED1D4-706F-424A-8586-FB07B217FCFD}" dt="2020-03-13T03:30:13.422" v="209" actId="26606"/>
          <ac:picMkLst>
            <pc:docMk/>
            <pc:sldMk cId="716967890" sldId="264"/>
            <ac:picMk id="3" creationId="{E5DA074F-F66E-4750-8CC7-FFA62A5E44A0}"/>
          </ac:picMkLst>
        </pc:picChg>
      </pc:sldChg>
      <pc:sldChg chg="addSp delSp modSp add mod modTransition setBg">
        <pc:chgData name="Elibeth Michelle Tapia Cruz" userId="2b1466ee4fd451ec" providerId="LiveId" clId="{A63ED1D4-706F-424A-8586-FB07B217FCFD}" dt="2020-03-14T00:46:50.953" v="999"/>
        <pc:sldMkLst>
          <pc:docMk/>
          <pc:sldMk cId="3427326723" sldId="265"/>
        </pc:sldMkLst>
        <pc:spChg chg="mod">
          <ac:chgData name="Elibeth Michelle Tapia Cruz" userId="2b1466ee4fd451ec" providerId="LiveId" clId="{A63ED1D4-706F-424A-8586-FB07B217FCFD}" dt="2020-03-13T03:35:25.815" v="243" actId="26606"/>
          <ac:spMkLst>
            <pc:docMk/>
            <pc:sldMk cId="3427326723" sldId="265"/>
            <ac:spMk id="2" creationId="{522710CC-03C7-40BF-B754-FA091E733237}"/>
          </ac:spMkLst>
        </pc:spChg>
        <pc:spChg chg="add mod">
          <ac:chgData name="Elibeth Michelle Tapia Cruz" userId="2b1466ee4fd451ec" providerId="LiveId" clId="{A63ED1D4-706F-424A-8586-FB07B217FCFD}" dt="2020-03-13T03:35:25.815" v="243" actId="26606"/>
          <ac:spMkLst>
            <pc:docMk/>
            <pc:sldMk cId="3427326723" sldId="265"/>
            <ac:spMk id="3" creationId="{FF7AE927-BF80-4543-B080-86A4A465F109}"/>
          </ac:spMkLst>
        </pc:spChg>
        <pc:spChg chg="add mod ord">
          <ac:chgData name="Elibeth Michelle Tapia Cruz" userId="2b1466ee4fd451ec" providerId="LiveId" clId="{A63ED1D4-706F-424A-8586-FB07B217FCFD}" dt="2020-03-13T03:35:25.815" v="243" actId="26606"/>
          <ac:spMkLst>
            <pc:docMk/>
            <pc:sldMk cId="3427326723" sldId="265"/>
            <ac:spMk id="4" creationId="{C0B08E01-3D2F-472C-99B0-5C1A8A443DD8}"/>
          </ac:spMkLst>
        </pc:spChg>
        <pc:spChg chg="add del">
          <ac:chgData name="Elibeth Michelle Tapia Cruz" userId="2b1466ee4fd451ec" providerId="LiveId" clId="{A63ED1D4-706F-424A-8586-FB07B217FCFD}" dt="2020-03-13T03:35:13.981" v="239" actId="26606"/>
          <ac:spMkLst>
            <pc:docMk/>
            <pc:sldMk cId="3427326723" sldId="265"/>
            <ac:spMk id="13" creationId="{41DE4D3E-80C7-48B7-B8E5-B1B5A62C9746}"/>
          </ac:spMkLst>
        </pc:spChg>
        <pc:spChg chg="add del">
          <ac:chgData name="Elibeth Michelle Tapia Cruz" userId="2b1466ee4fd451ec" providerId="LiveId" clId="{A63ED1D4-706F-424A-8586-FB07B217FCFD}" dt="2020-03-13T03:35:25.815" v="243" actId="26606"/>
          <ac:spMkLst>
            <pc:docMk/>
            <pc:sldMk cId="3427326723" sldId="265"/>
            <ac:spMk id="20" creationId="{86817BFA-9939-42FC-97E6-1DDD23A38EB9}"/>
          </ac:spMkLst>
        </pc:spChg>
        <pc:picChg chg="add mod ord">
          <ac:chgData name="Elibeth Michelle Tapia Cruz" userId="2b1466ee4fd451ec" providerId="LiveId" clId="{A63ED1D4-706F-424A-8586-FB07B217FCFD}" dt="2020-03-13T03:35:37.813" v="246" actId="14100"/>
          <ac:picMkLst>
            <pc:docMk/>
            <pc:sldMk cId="3427326723" sldId="265"/>
            <ac:picMk id="6" creationId="{C87EB497-EFBD-41E5-9D71-6BB9CEFE04FA}"/>
          </ac:picMkLst>
        </pc:picChg>
        <pc:picChg chg="add del">
          <ac:chgData name="Elibeth Michelle Tapia Cruz" userId="2b1466ee4fd451ec" providerId="LiveId" clId="{A63ED1D4-706F-424A-8586-FB07B217FCFD}" dt="2020-03-13T03:35:13.981" v="239" actId="26606"/>
          <ac:picMkLst>
            <pc:docMk/>
            <pc:sldMk cId="3427326723" sldId="265"/>
            <ac:picMk id="11" creationId="{5DE20DFA-89DB-4DCD-9C6A-E6F94CA75495}"/>
          </ac:picMkLst>
        </pc:picChg>
        <pc:picChg chg="add del">
          <ac:chgData name="Elibeth Michelle Tapia Cruz" userId="2b1466ee4fd451ec" providerId="LiveId" clId="{A63ED1D4-706F-424A-8586-FB07B217FCFD}" dt="2020-03-13T03:35:13.981" v="239" actId="26606"/>
          <ac:picMkLst>
            <pc:docMk/>
            <pc:sldMk cId="3427326723" sldId="265"/>
            <ac:picMk id="15" creationId="{9798C1D7-B3E7-45FC-BC11-C49DA8C1F4F8}"/>
          </ac:picMkLst>
        </pc:picChg>
        <pc:picChg chg="add del">
          <ac:chgData name="Elibeth Michelle Tapia Cruz" userId="2b1466ee4fd451ec" providerId="LiveId" clId="{A63ED1D4-706F-424A-8586-FB07B217FCFD}" dt="2020-03-13T03:35:18.402" v="241" actId="26606"/>
          <ac:picMkLst>
            <pc:docMk/>
            <pc:sldMk cId="3427326723" sldId="265"/>
            <ac:picMk id="17" creationId="{B7626C8E-FB50-4909-8D9D-09E34A8DBFAB}"/>
          </ac:picMkLst>
        </pc:picChg>
        <pc:picChg chg="add del">
          <ac:chgData name="Elibeth Michelle Tapia Cruz" userId="2b1466ee4fd451ec" providerId="LiveId" clId="{A63ED1D4-706F-424A-8586-FB07B217FCFD}" dt="2020-03-13T03:35:25.815" v="243" actId="26606"/>
          <ac:picMkLst>
            <pc:docMk/>
            <pc:sldMk cId="3427326723" sldId="265"/>
            <ac:picMk id="19" creationId="{B7626C8E-FB50-4909-8D9D-09E34A8DBFAB}"/>
          </ac:picMkLst>
        </pc:picChg>
        <pc:picChg chg="add del">
          <ac:chgData name="Elibeth Michelle Tapia Cruz" userId="2b1466ee4fd451ec" providerId="LiveId" clId="{A63ED1D4-706F-424A-8586-FB07B217FCFD}" dt="2020-03-13T03:35:25.815" v="243" actId="26606"/>
          <ac:picMkLst>
            <pc:docMk/>
            <pc:sldMk cId="3427326723" sldId="265"/>
            <ac:picMk id="21" creationId="{A4C4F977-CDDE-402E-B4F0-84B5572E77C3}"/>
          </ac:picMkLst>
        </pc:picChg>
      </pc:sldChg>
      <pc:sldChg chg="addSp modSp add mod modTransition setBg setClrOvrMap">
        <pc:chgData name="Elibeth Michelle Tapia Cruz" userId="2b1466ee4fd451ec" providerId="LiveId" clId="{A63ED1D4-706F-424A-8586-FB07B217FCFD}" dt="2020-03-14T00:42:57.484" v="994" actId="26606"/>
        <pc:sldMkLst>
          <pc:docMk/>
          <pc:sldMk cId="1632783295" sldId="266"/>
        </pc:sldMkLst>
        <pc:spChg chg="mod">
          <ac:chgData name="Elibeth Michelle Tapia Cruz" userId="2b1466ee4fd451ec" providerId="LiveId" clId="{A63ED1D4-706F-424A-8586-FB07B217FCFD}" dt="2020-03-14T00:42:57.484" v="994" actId="26606"/>
          <ac:spMkLst>
            <pc:docMk/>
            <pc:sldMk cId="1632783295" sldId="266"/>
            <ac:spMk id="2" creationId="{9FCC4F49-2191-4F8A-8A5A-2BBCCD9B683F}"/>
          </ac:spMkLst>
        </pc:spChg>
        <pc:spChg chg="add mod">
          <ac:chgData name="Elibeth Michelle Tapia Cruz" userId="2b1466ee4fd451ec" providerId="LiveId" clId="{A63ED1D4-706F-424A-8586-FB07B217FCFD}" dt="2020-03-14T00:42:57.484" v="994" actId="26606"/>
          <ac:spMkLst>
            <pc:docMk/>
            <pc:sldMk cId="1632783295" sldId="266"/>
            <ac:spMk id="3" creationId="{BE16F0A5-FE27-406B-B534-AC122045EDA0}"/>
          </ac:spMkLst>
        </pc:spChg>
        <pc:spChg chg="add">
          <ac:chgData name="Elibeth Michelle Tapia Cruz" userId="2b1466ee4fd451ec" providerId="LiveId" clId="{A63ED1D4-706F-424A-8586-FB07B217FCFD}" dt="2020-03-14T00:42:57.484" v="994" actId="26606"/>
          <ac:spMkLst>
            <pc:docMk/>
            <pc:sldMk cId="1632783295" sldId="266"/>
            <ac:spMk id="10" creationId="{A38A195E-584A-485A-BECD-66468900B947}"/>
          </ac:spMkLst>
        </pc:spChg>
        <pc:spChg chg="add">
          <ac:chgData name="Elibeth Michelle Tapia Cruz" userId="2b1466ee4fd451ec" providerId="LiveId" clId="{A63ED1D4-706F-424A-8586-FB07B217FCFD}" dt="2020-03-14T00:42:57.484" v="994" actId="26606"/>
          <ac:spMkLst>
            <pc:docMk/>
            <pc:sldMk cId="1632783295" sldId="266"/>
            <ac:spMk id="12" creationId="{840177A7-740C-43C7-8F2D-BD7067F12C9C}"/>
          </ac:spMkLst>
        </pc:spChg>
        <pc:picChg chg="add">
          <ac:chgData name="Elibeth Michelle Tapia Cruz" userId="2b1466ee4fd451ec" providerId="LiveId" clId="{A63ED1D4-706F-424A-8586-FB07B217FCFD}" dt="2020-03-14T00:42:57.484" v="994" actId="26606"/>
          <ac:picMkLst>
            <pc:docMk/>
            <pc:sldMk cId="1632783295" sldId="266"/>
            <ac:picMk id="8" creationId="{6ECDD1C7-3E51-40DC-8B85-24AA12A39173}"/>
          </ac:picMkLst>
        </pc:picChg>
        <pc:picChg chg="add">
          <ac:chgData name="Elibeth Michelle Tapia Cruz" userId="2b1466ee4fd451ec" providerId="LiveId" clId="{A63ED1D4-706F-424A-8586-FB07B217FCFD}" dt="2020-03-14T00:42:57.484" v="994" actId="26606"/>
          <ac:picMkLst>
            <pc:docMk/>
            <pc:sldMk cId="1632783295" sldId="266"/>
            <ac:picMk id="14" creationId="{D050A49F-C54B-4F93-97E6-5B81ED5DC701}"/>
          </ac:picMkLst>
        </pc:picChg>
      </pc:sldChg>
      <pc:sldChg chg="addSp modSp add modTransition">
        <pc:chgData name="Elibeth Michelle Tapia Cruz" userId="2b1466ee4fd451ec" providerId="LiveId" clId="{A63ED1D4-706F-424A-8586-FB07B217FCFD}" dt="2020-03-13T03:48:29.729" v="307"/>
        <pc:sldMkLst>
          <pc:docMk/>
          <pc:sldMk cId="2201897839" sldId="267"/>
        </pc:sldMkLst>
        <pc:spChg chg="add mod">
          <ac:chgData name="Elibeth Michelle Tapia Cruz" userId="2b1466ee4fd451ec" providerId="LiveId" clId="{A63ED1D4-706F-424A-8586-FB07B217FCFD}" dt="2020-03-13T03:41:37.677" v="276" actId="113"/>
          <ac:spMkLst>
            <pc:docMk/>
            <pc:sldMk cId="2201897839" sldId="267"/>
            <ac:spMk id="4" creationId="{7E7EAA3F-9C86-488E-AA3A-0C1A07F2DF23}"/>
          </ac:spMkLst>
        </pc:spChg>
        <pc:picChg chg="add mod">
          <ac:chgData name="Elibeth Michelle Tapia Cruz" userId="2b1466ee4fd451ec" providerId="LiveId" clId="{A63ED1D4-706F-424A-8586-FB07B217FCFD}" dt="2020-03-13T03:40:40.412" v="267" actId="1076"/>
          <ac:picMkLst>
            <pc:docMk/>
            <pc:sldMk cId="2201897839" sldId="267"/>
            <ac:picMk id="3" creationId="{BE9C0D56-C0CE-44C6-871A-032CAA6288FA}"/>
          </ac:picMkLst>
        </pc:picChg>
      </pc:sldChg>
      <pc:sldChg chg="addSp modSp add modTransition">
        <pc:chgData name="Elibeth Michelle Tapia Cruz" userId="2b1466ee4fd451ec" providerId="LiveId" clId="{A63ED1D4-706F-424A-8586-FB07B217FCFD}" dt="2020-03-15T03:56:46.599" v="1070"/>
        <pc:sldMkLst>
          <pc:docMk/>
          <pc:sldMk cId="788228823" sldId="268"/>
        </pc:sldMkLst>
        <pc:spChg chg="mod">
          <ac:chgData name="Elibeth Michelle Tapia Cruz" userId="2b1466ee4fd451ec" providerId="LiveId" clId="{A63ED1D4-706F-424A-8586-FB07B217FCFD}" dt="2020-03-13T03:42:37.736" v="281"/>
          <ac:spMkLst>
            <pc:docMk/>
            <pc:sldMk cId="788228823" sldId="268"/>
            <ac:spMk id="2" creationId="{2BDDCA6D-9455-4E72-B216-3D5A185465F2}"/>
          </ac:spMkLst>
        </pc:spChg>
        <pc:spChg chg="add mod">
          <ac:chgData name="Elibeth Michelle Tapia Cruz" userId="2b1466ee4fd451ec" providerId="LiveId" clId="{A63ED1D4-706F-424A-8586-FB07B217FCFD}" dt="2020-03-13T03:44:41.581" v="286" actId="123"/>
          <ac:spMkLst>
            <pc:docMk/>
            <pc:sldMk cId="788228823" sldId="268"/>
            <ac:spMk id="3" creationId="{470AE7BD-27E0-4736-BD08-BBC4F979D90C}"/>
          </ac:spMkLst>
        </pc:spChg>
        <pc:spChg chg="add mod">
          <ac:chgData name="Elibeth Michelle Tapia Cruz" userId="2b1466ee4fd451ec" providerId="LiveId" clId="{A63ED1D4-706F-424A-8586-FB07B217FCFD}" dt="2020-03-13T03:45:15.781" v="290" actId="123"/>
          <ac:spMkLst>
            <pc:docMk/>
            <pc:sldMk cId="788228823" sldId="268"/>
            <ac:spMk id="4" creationId="{FFE06371-85FF-4473-8BF4-3F8B47B79CF7}"/>
          </ac:spMkLst>
        </pc:spChg>
        <pc:picChg chg="add mod">
          <ac:chgData name="Elibeth Michelle Tapia Cruz" userId="2b1466ee4fd451ec" providerId="LiveId" clId="{A63ED1D4-706F-424A-8586-FB07B217FCFD}" dt="2020-03-13T03:47:00.537" v="297" actId="14100"/>
          <ac:picMkLst>
            <pc:docMk/>
            <pc:sldMk cId="788228823" sldId="268"/>
            <ac:picMk id="6" creationId="{5C2E5260-AA10-4F66-8C5D-6BABA128909E}"/>
          </ac:picMkLst>
        </pc:picChg>
      </pc:sldChg>
      <pc:sldChg chg="addSp delSp modSp add mod modTransition setBg">
        <pc:chgData name="Elibeth Michelle Tapia Cruz" userId="2b1466ee4fd451ec" providerId="LiveId" clId="{A63ED1D4-706F-424A-8586-FB07B217FCFD}" dt="2020-03-15T06:38:51.514" v="1093" actId="255"/>
        <pc:sldMkLst>
          <pc:docMk/>
          <pc:sldMk cId="2473264278" sldId="269"/>
        </pc:sldMkLst>
        <pc:spChg chg="mod">
          <ac:chgData name="Elibeth Michelle Tapia Cruz" userId="2b1466ee4fd451ec" providerId="LiveId" clId="{A63ED1D4-706F-424A-8586-FB07B217FCFD}" dt="2020-03-13T22:25:20.577" v="706" actId="26606"/>
          <ac:spMkLst>
            <pc:docMk/>
            <pc:sldMk cId="2473264278" sldId="269"/>
            <ac:spMk id="2" creationId="{24FBD69C-1AE8-48D3-AA3C-A85AB467C42D}"/>
          </ac:spMkLst>
        </pc:spChg>
        <pc:spChg chg="add mod">
          <ac:chgData name="Elibeth Michelle Tapia Cruz" userId="2b1466ee4fd451ec" providerId="LiveId" clId="{A63ED1D4-706F-424A-8586-FB07B217FCFD}" dt="2020-03-15T06:38:51.514" v="1093" actId="255"/>
          <ac:spMkLst>
            <pc:docMk/>
            <pc:sldMk cId="2473264278" sldId="269"/>
            <ac:spMk id="3" creationId="{278FAA76-8EC2-479B-830D-785C766027FC}"/>
          </ac:spMkLst>
        </pc:spChg>
        <pc:spChg chg="add del">
          <ac:chgData name="Elibeth Michelle Tapia Cruz" userId="2b1466ee4fd451ec" providerId="LiveId" clId="{A63ED1D4-706F-424A-8586-FB07B217FCFD}" dt="2020-03-13T22:25:14.672" v="703" actId="26606"/>
          <ac:spMkLst>
            <pc:docMk/>
            <pc:sldMk cId="2473264278" sldId="269"/>
            <ac:spMk id="12" creationId="{86817BFA-9939-42FC-97E6-1DDD23A38EB9}"/>
          </ac:spMkLst>
        </pc:spChg>
        <pc:spChg chg="add del">
          <ac:chgData name="Elibeth Michelle Tapia Cruz" userId="2b1466ee4fd451ec" providerId="LiveId" clId="{A63ED1D4-706F-424A-8586-FB07B217FCFD}" dt="2020-03-13T22:25:20.530" v="705" actId="26606"/>
          <ac:spMkLst>
            <pc:docMk/>
            <pc:sldMk cId="2473264278" sldId="269"/>
            <ac:spMk id="17" creationId="{8D25211A-4CA0-4B53-82BB-1EE7C7F3C725}"/>
          </ac:spMkLst>
        </pc:spChg>
        <pc:spChg chg="add">
          <ac:chgData name="Elibeth Michelle Tapia Cruz" userId="2b1466ee4fd451ec" providerId="LiveId" clId="{A63ED1D4-706F-424A-8586-FB07B217FCFD}" dt="2020-03-13T22:25:20.577" v="706" actId="26606"/>
          <ac:spMkLst>
            <pc:docMk/>
            <pc:sldMk cId="2473264278" sldId="269"/>
            <ac:spMk id="20" creationId="{8544528D-3F22-4B21-8F86-F8EB0B38C500}"/>
          </ac:spMkLst>
        </pc:spChg>
        <pc:picChg chg="add mod">
          <ac:chgData name="Elibeth Michelle Tapia Cruz" userId="2b1466ee4fd451ec" providerId="LiveId" clId="{A63ED1D4-706F-424A-8586-FB07B217FCFD}" dt="2020-03-13T22:25:20.577" v="706" actId="26606"/>
          <ac:picMkLst>
            <pc:docMk/>
            <pc:sldMk cId="2473264278" sldId="269"/>
            <ac:picMk id="5" creationId="{4DED21A4-2EF3-4DA7-B5CC-147F76A30BCF}"/>
          </ac:picMkLst>
        </pc:picChg>
        <pc:picChg chg="add del">
          <ac:chgData name="Elibeth Michelle Tapia Cruz" userId="2b1466ee4fd451ec" providerId="LiveId" clId="{A63ED1D4-706F-424A-8586-FB07B217FCFD}" dt="2020-03-13T22:25:14.672" v="703" actId="26606"/>
          <ac:picMkLst>
            <pc:docMk/>
            <pc:sldMk cId="2473264278" sldId="269"/>
            <ac:picMk id="10" creationId="{B7626C8E-FB50-4909-8D9D-09E34A8DBFAB}"/>
          </ac:picMkLst>
        </pc:picChg>
        <pc:picChg chg="add del">
          <ac:chgData name="Elibeth Michelle Tapia Cruz" userId="2b1466ee4fd451ec" providerId="LiveId" clId="{A63ED1D4-706F-424A-8586-FB07B217FCFD}" dt="2020-03-13T22:25:14.672" v="703" actId="26606"/>
          <ac:picMkLst>
            <pc:docMk/>
            <pc:sldMk cId="2473264278" sldId="269"/>
            <ac:picMk id="14" creationId="{A4C4F977-CDDE-402E-B4F0-84B5572E77C3}"/>
          </ac:picMkLst>
        </pc:picChg>
        <pc:picChg chg="add del">
          <ac:chgData name="Elibeth Michelle Tapia Cruz" userId="2b1466ee4fd451ec" providerId="LiveId" clId="{A63ED1D4-706F-424A-8586-FB07B217FCFD}" dt="2020-03-13T22:25:20.530" v="705" actId="26606"/>
          <ac:picMkLst>
            <pc:docMk/>
            <pc:sldMk cId="2473264278" sldId="269"/>
            <ac:picMk id="16" creationId="{5DE20DFA-89DB-4DCD-9C6A-E6F94CA75495}"/>
          </ac:picMkLst>
        </pc:picChg>
        <pc:picChg chg="add">
          <ac:chgData name="Elibeth Michelle Tapia Cruz" userId="2b1466ee4fd451ec" providerId="LiveId" clId="{A63ED1D4-706F-424A-8586-FB07B217FCFD}" dt="2020-03-13T22:25:20.577" v="706" actId="26606"/>
          <ac:picMkLst>
            <pc:docMk/>
            <pc:sldMk cId="2473264278" sldId="269"/>
            <ac:picMk id="19" creationId="{5DE20DFA-89DB-4DCD-9C6A-E6F94CA75495}"/>
          </ac:picMkLst>
        </pc:picChg>
        <pc:picChg chg="add">
          <ac:chgData name="Elibeth Michelle Tapia Cruz" userId="2b1466ee4fd451ec" providerId="LiveId" clId="{A63ED1D4-706F-424A-8586-FB07B217FCFD}" dt="2020-03-13T22:25:20.577" v="706" actId="26606"/>
          <ac:picMkLst>
            <pc:docMk/>
            <pc:sldMk cId="2473264278" sldId="269"/>
            <ac:picMk id="21" creationId="{576968D6-159C-41CA-A306-8686E970698C}"/>
          </ac:picMkLst>
        </pc:picChg>
      </pc:sldChg>
      <pc:sldChg chg="addSp delSp modSp add mod modTransition setBg setClrOvrMap">
        <pc:chgData name="Elibeth Michelle Tapia Cruz" userId="2b1466ee4fd451ec" providerId="LiveId" clId="{A63ED1D4-706F-424A-8586-FB07B217FCFD}" dt="2020-03-13T22:39:08.518" v="785" actId="26606"/>
        <pc:sldMkLst>
          <pc:docMk/>
          <pc:sldMk cId="1072783927" sldId="270"/>
        </pc:sldMkLst>
        <pc:spChg chg="mod">
          <ac:chgData name="Elibeth Michelle Tapia Cruz" userId="2b1466ee4fd451ec" providerId="LiveId" clId="{A63ED1D4-706F-424A-8586-FB07B217FCFD}" dt="2020-03-13T22:39:08.471" v="784" actId="26606"/>
          <ac:spMkLst>
            <pc:docMk/>
            <pc:sldMk cId="1072783927" sldId="270"/>
            <ac:spMk id="2" creationId="{DFA46024-03B9-4B91-8A82-7C43E915FF2C}"/>
          </ac:spMkLst>
        </pc:spChg>
        <pc:spChg chg="add mod">
          <ac:chgData name="Elibeth Michelle Tapia Cruz" userId="2b1466ee4fd451ec" providerId="LiveId" clId="{A63ED1D4-706F-424A-8586-FB07B217FCFD}" dt="2020-03-13T22:39:08.471" v="784" actId="26606"/>
          <ac:spMkLst>
            <pc:docMk/>
            <pc:sldMk cId="1072783927" sldId="270"/>
            <ac:spMk id="3" creationId="{9A7A8825-AD89-4B5B-A2C6-0362783081FD}"/>
          </ac:spMkLst>
        </pc:spChg>
        <pc:spChg chg="add del">
          <ac:chgData name="Elibeth Michelle Tapia Cruz" userId="2b1466ee4fd451ec" providerId="LiveId" clId="{A63ED1D4-706F-424A-8586-FB07B217FCFD}" dt="2020-03-13T22:38:19.322" v="776" actId="26606"/>
          <ac:spMkLst>
            <pc:docMk/>
            <pc:sldMk cId="1072783927" sldId="270"/>
            <ac:spMk id="12" creationId="{41DE4D3E-80C7-48B7-B8E5-B1B5A62C9746}"/>
          </ac:spMkLst>
        </pc:spChg>
        <pc:spChg chg="add del">
          <ac:chgData name="Elibeth Michelle Tapia Cruz" userId="2b1466ee4fd451ec" providerId="LiveId" clId="{A63ED1D4-706F-424A-8586-FB07B217FCFD}" dt="2020-03-13T22:38:22.032" v="778" actId="26606"/>
          <ac:spMkLst>
            <pc:docMk/>
            <pc:sldMk cId="1072783927" sldId="270"/>
            <ac:spMk id="17" creationId="{1EA5387D-64D8-4D6C-B109-FF4E81DF609A}"/>
          </ac:spMkLst>
        </pc:spChg>
        <pc:spChg chg="add del">
          <ac:chgData name="Elibeth Michelle Tapia Cruz" userId="2b1466ee4fd451ec" providerId="LiveId" clId="{A63ED1D4-706F-424A-8586-FB07B217FCFD}" dt="2020-03-13T22:39:08.518" v="785" actId="26606"/>
          <ac:spMkLst>
            <pc:docMk/>
            <pc:sldMk cId="1072783927" sldId="270"/>
            <ac:spMk id="20" creationId="{41DE4D3E-80C7-48B7-B8E5-B1B5A62C9746}"/>
          </ac:spMkLst>
        </pc:spChg>
        <pc:spChg chg="add del">
          <ac:chgData name="Elibeth Michelle Tapia Cruz" userId="2b1466ee4fd451ec" providerId="LiveId" clId="{A63ED1D4-706F-424A-8586-FB07B217FCFD}" dt="2020-03-13T22:39:08.471" v="784" actId="26606"/>
          <ac:spMkLst>
            <pc:docMk/>
            <pc:sldMk cId="1072783927" sldId="270"/>
            <ac:spMk id="28" creationId="{86817BFA-9939-42FC-97E6-1DDD23A38EB9}"/>
          </ac:spMkLst>
        </pc:spChg>
        <pc:spChg chg="add">
          <ac:chgData name="Elibeth Michelle Tapia Cruz" userId="2b1466ee4fd451ec" providerId="LiveId" clId="{A63ED1D4-706F-424A-8586-FB07B217FCFD}" dt="2020-03-13T22:39:08.518" v="785" actId="26606"/>
          <ac:spMkLst>
            <pc:docMk/>
            <pc:sldMk cId="1072783927" sldId="270"/>
            <ac:spMk id="33" creationId="{41DE4D3E-80C7-48B7-B8E5-B1B5A62C9746}"/>
          </ac:spMkLst>
        </pc:spChg>
        <pc:picChg chg="add mod ord">
          <ac:chgData name="Elibeth Michelle Tapia Cruz" userId="2b1466ee4fd451ec" providerId="LiveId" clId="{A63ED1D4-706F-424A-8586-FB07B217FCFD}" dt="2020-03-13T22:39:08.518" v="785" actId="26606"/>
          <ac:picMkLst>
            <pc:docMk/>
            <pc:sldMk cId="1072783927" sldId="270"/>
            <ac:picMk id="5" creationId="{B5784168-735F-4C37-BFE1-726B92D91112}"/>
          </ac:picMkLst>
        </pc:picChg>
        <pc:picChg chg="add del">
          <ac:chgData name="Elibeth Michelle Tapia Cruz" userId="2b1466ee4fd451ec" providerId="LiveId" clId="{A63ED1D4-706F-424A-8586-FB07B217FCFD}" dt="2020-03-13T22:38:19.322" v="776" actId="26606"/>
          <ac:picMkLst>
            <pc:docMk/>
            <pc:sldMk cId="1072783927" sldId="270"/>
            <ac:picMk id="10" creationId="{5DE20DFA-89DB-4DCD-9C6A-E6F94CA75495}"/>
          </ac:picMkLst>
        </pc:picChg>
        <pc:picChg chg="add del">
          <ac:chgData name="Elibeth Michelle Tapia Cruz" userId="2b1466ee4fd451ec" providerId="LiveId" clId="{A63ED1D4-706F-424A-8586-FB07B217FCFD}" dt="2020-03-13T22:38:19.322" v="776" actId="26606"/>
          <ac:picMkLst>
            <pc:docMk/>
            <pc:sldMk cId="1072783927" sldId="270"/>
            <ac:picMk id="14" creationId="{9798C1D7-B3E7-45FC-BC11-C49DA8C1F4F8}"/>
          </ac:picMkLst>
        </pc:picChg>
        <pc:picChg chg="add del">
          <ac:chgData name="Elibeth Michelle Tapia Cruz" userId="2b1466ee4fd451ec" providerId="LiveId" clId="{A63ED1D4-706F-424A-8586-FB07B217FCFD}" dt="2020-03-13T22:38:22.032" v="778" actId="26606"/>
          <ac:picMkLst>
            <pc:docMk/>
            <pc:sldMk cId="1072783927" sldId="270"/>
            <ac:picMk id="16" creationId="{5DE20DFA-89DB-4DCD-9C6A-E6F94CA75495}"/>
          </ac:picMkLst>
        </pc:picChg>
        <pc:picChg chg="add del">
          <ac:chgData name="Elibeth Michelle Tapia Cruz" userId="2b1466ee4fd451ec" providerId="LiveId" clId="{A63ED1D4-706F-424A-8586-FB07B217FCFD}" dt="2020-03-13T22:39:08.518" v="785" actId="26606"/>
          <ac:picMkLst>
            <pc:docMk/>
            <pc:sldMk cId="1072783927" sldId="270"/>
            <ac:picMk id="19" creationId="{5DE20DFA-89DB-4DCD-9C6A-E6F94CA75495}"/>
          </ac:picMkLst>
        </pc:picChg>
        <pc:picChg chg="add del">
          <ac:chgData name="Elibeth Michelle Tapia Cruz" userId="2b1466ee4fd451ec" providerId="LiveId" clId="{A63ED1D4-706F-424A-8586-FB07B217FCFD}" dt="2020-03-13T22:39:08.518" v="785" actId="26606"/>
          <ac:picMkLst>
            <pc:docMk/>
            <pc:sldMk cId="1072783927" sldId="270"/>
            <ac:picMk id="21" creationId="{9798C1D7-B3E7-45FC-BC11-C49DA8C1F4F8}"/>
          </ac:picMkLst>
        </pc:picChg>
        <pc:picChg chg="add del">
          <ac:chgData name="Elibeth Michelle Tapia Cruz" userId="2b1466ee4fd451ec" providerId="LiveId" clId="{A63ED1D4-706F-424A-8586-FB07B217FCFD}" dt="2020-03-13T22:39:08.471" v="784" actId="26606"/>
          <ac:picMkLst>
            <pc:docMk/>
            <pc:sldMk cId="1072783927" sldId="270"/>
            <ac:picMk id="26" creationId="{B7626C8E-FB50-4909-8D9D-09E34A8DBFAB}"/>
          </ac:picMkLst>
        </pc:picChg>
        <pc:picChg chg="add del">
          <ac:chgData name="Elibeth Michelle Tapia Cruz" userId="2b1466ee4fd451ec" providerId="LiveId" clId="{A63ED1D4-706F-424A-8586-FB07B217FCFD}" dt="2020-03-13T22:39:08.471" v="784" actId="26606"/>
          <ac:picMkLst>
            <pc:docMk/>
            <pc:sldMk cId="1072783927" sldId="270"/>
            <ac:picMk id="30" creationId="{A4C4F977-CDDE-402E-B4F0-84B5572E77C3}"/>
          </ac:picMkLst>
        </pc:picChg>
        <pc:picChg chg="add">
          <ac:chgData name="Elibeth Michelle Tapia Cruz" userId="2b1466ee4fd451ec" providerId="LiveId" clId="{A63ED1D4-706F-424A-8586-FB07B217FCFD}" dt="2020-03-13T22:39:08.518" v="785" actId="26606"/>
          <ac:picMkLst>
            <pc:docMk/>
            <pc:sldMk cId="1072783927" sldId="270"/>
            <ac:picMk id="32" creationId="{5DE20DFA-89DB-4DCD-9C6A-E6F94CA75495}"/>
          </ac:picMkLst>
        </pc:picChg>
        <pc:picChg chg="add">
          <ac:chgData name="Elibeth Michelle Tapia Cruz" userId="2b1466ee4fd451ec" providerId="LiveId" clId="{A63ED1D4-706F-424A-8586-FB07B217FCFD}" dt="2020-03-13T22:39:08.518" v="785" actId="26606"/>
          <ac:picMkLst>
            <pc:docMk/>
            <pc:sldMk cId="1072783927" sldId="270"/>
            <ac:picMk id="34" creationId="{9798C1D7-B3E7-45FC-BC11-C49DA8C1F4F8}"/>
          </ac:picMkLst>
        </pc:picChg>
      </pc:sldChg>
      <pc:sldChg chg="add del">
        <pc:chgData name="Elibeth Michelle Tapia Cruz" userId="2b1466ee4fd451ec" providerId="LiveId" clId="{A63ED1D4-706F-424A-8586-FB07B217FCFD}" dt="2020-03-13T22:40:20.601" v="787" actId="47"/>
        <pc:sldMkLst>
          <pc:docMk/>
          <pc:sldMk cId="96939634" sldId="271"/>
        </pc:sldMkLst>
      </pc:sldChg>
      <pc:sldChg chg="addSp delSp modSp add mod modTransition setBg">
        <pc:chgData name="Elibeth Michelle Tapia Cruz" userId="2b1466ee4fd451ec" providerId="LiveId" clId="{A63ED1D4-706F-424A-8586-FB07B217FCFD}" dt="2020-03-13T23:05:39.070" v="847"/>
        <pc:sldMkLst>
          <pc:docMk/>
          <pc:sldMk cId="1554490815" sldId="271"/>
        </pc:sldMkLst>
        <pc:spChg chg="mod">
          <ac:chgData name="Elibeth Michelle Tapia Cruz" userId="2b1466ee4fd451ec" providerId="LiveId" clId="{A63ED1D4-706F-424A-8586-FB07B217FCFD}" dt="2020-03-13T23:05:29.515" v="845" actId="26606"/>
          <ac:spMkLst>
            <pc:docMk/>
            <pc:sldMk cId="1554490815" sldId="271"/>
            <ac:spMk id="2" creationId="{95DBCECC-4654-4928-AB46-8072F1236E06}"/>
          </ac:spMkLst>
        </pc:spChg>
        <pc:spChg chg="add mod ord">
          <ac:chgData name="Elibeth Michelle Tapia Cruz" userId="2b1466ee4fd451ec" providerId="LiveId" clId="{A63ED1D4-706F-424A-8586-FB07B217FCFD}" dt="2020-03-13T23:05:29.515" v="845" actId="26606"/>
          <ac:spMkLst>
            <pc:docMk/>
            <pc:sldMk cId="1554490815" sldId="271"/>
            <ac:spMk id="3" creationId="{4380A7A1-894C-4E0E-B9F0-AA83F040456B}"/>
          </ac:spMkLst>
        </pc:spChg>
        <pc:spChg chg="add del">
          <ac:chgData name="Elibeth Michelle Tapia Cruz" userId="2b1466ee4fd451ec" providerId="LiveId" clId="{A63ED1D4-706F-424A-8586-FB07B217FCFD}" dt="2020-03-13T23:05:19.209" v="840" actId="26606"/>
          <ac:spMkLst>
            <pc:docMk/>
            <pc:sldMk cId="1554490815" sldId="271"/>
            <ac:spMk id="12" creationId="{8D25211A-4CA0-4B53-82BB-1EE7C7F3C725}"/>
          </ac:spMkLst>
        </pc:spChg>
        <pc:picChg chg="add mod">
          <ac:chgData name="Elibeth Michelle Tapia Cruz" userId="2b1466ee4fd451ec" providerId="LiveId" clId="{A63ED1D4-706F-424A-8586-FB07B217FCFD}" dt="2020-03-13T23:05:29.515" v="845" actId="26606"/>
          <ac:picMkLst>
            <pc:docMk/>
            <pc:sldMk cId="1554490815" sldId="271"/>
            <ac:picMk id="5" creationId="{468B8D85-EC76-4519-8A87-5432F0D1A7A5}"/>
          </ac:picMkLst>
        </pc:picChg>
        <pc:picChg chg="add del">
          <ac:chgData name="Elibeth Michelle Tapia Cruz" userId="2b1466ee4fd451ec" providerId="LiveId" clId="{A63ED1D4-706F-424A-8586-FB07B217FCFD}" dt="2020-03-13T23:05:19.209" v="840" actId="26606"/>
          <ac:picMkLst>
            <pc:docMk/>
            <pc:sldMk cId="1554490815" sldId="271"/>
            <ac:picMk id="10" creationId="{5DE20DFA-89DB-4DCD-9C6A-E6F94CA75495}"/>
          </ac:picMkLst>
        </pc:picChg>
        <pc:picChg chg="add del">
          <ac:chgData name="Elibeth Michelle Tapia Cruz" userId="2b1466ee4fd451ec" providerId="LiveId" clId="{A63ED1D4-706F-424A-8586-FB07B217FCFD}" dt="2020-03-13T23:05:25.489" v="842" actId="26606"/>
          <ac:picMkLst>
            <pc:docMk/>
            <pc:sldMk cId="1554490815" sldId="271"/>
            <ac:picMk id="14" creationId="{B7626C8E-FB50-4909-8D9D-09E34A8DBFAB}"/>
          </ac:picMkLst>
        </pc:picChg>
        <pc:picChg chg="add del">
          <ac:chgData name="Elibeth Michelle Tapia Cruz" userId="2b1466ee4fd451ec" providerId="LiveId" clId="{A63ED1D4-706F-424A-8586-FB07B217FCFD}" dt="2020-03-13T23:05:29.492" v="844" actId="26606"/>
          <ac:picMkLst>
            <pc:docMk/>
            <pc:sldMk cId="1554490815" sldId="271"/>
            <ac:picMk id="16" creationId="{B7626C8E-FB50-4909-8D9D-09E34A8DBFAB}"/>
          </ac:picMkLst>
        </pc:picChg>
        <pc:picChg chg="add">
          <ac:chgData name="Elibeth Michelle Tapia Cruz" userId="2b1466ee4fd451ec" providerId="LiveId" clId="{A63ED1D4-706F-424A-8586-FB07B217FCFD}" dt="2020-03-13T23:05:29.515" v="845" actId="26606"/>
          <ac:picMkLst>
            <pc:docMk/>
            <pc:sldMk cId="1554490815" sldId="271"/>
            <ac:picMk id="18" creationId="{5DE20DFA-89DB-4DCD-9C6A-E6F94CA75495}"/>
          </ac:picMkLst>
        </pc:picChg>
      </pc:sldChg>
      <pc:sldChg chg="addSp modSp add modTransition">
        <pc:chgData name="Elibeth Michelle Tapia Cruz" userId="2b1466ee4fd451ec" providerId="LiveId" clId="{A63ED1D4-706F-424A-8586-FB07B217FCFD}" dt="2020-03-14T01:14:24.792" v="1066"/>
        <pc:sldMkLst>
          <pc:docMk/>
          <pc:sldMk cId="2594408653" sldId="272"/>
        </pc:sldMkLst>
        <pc:spChg chg="mod">
          <ac:chgData name="Elibeth Michelle Tapia Cruz" userId="2b1466ee4fd451ec" providerId="LiveId" clId="{A63ED1D4-706F-424A-8586-FB07B217FCFD}" dt="2020-03-13T23:09:41.541" v="869" actId="20577"/>
          <ac:spMkLst>
            <pc:docMk/>
            <pc:sldMk cId="2594408653" sldId="272"/>
            <ac:spMk id="2" creationId="{45CF7700-38AA-4962-8D24-4C9234804416}"/>
          </ac:spMkLst>
        </pc:spChg>
        <pc:spChg chg="add mod">
          <ac:chgData name="Elibeth Michelle Tapia Cruz" userId="2b1466ee4fd451ec" providerId="LiveId" clId="{A63ED1D4-706F-424A-8586-FB07B217FCFD}" dt="2020-03-13T23:28:03.698" v="875" actId="313"/>
          <ac:spMkLst>
            <pc:docMk/>
            <pc:sldMk cId="2594408653" sldId="272"/>
            <ac:spMk id="3" creationId="{B36B4394-39A8-4E71-9E43-E4CA89C7A8FF}"/>
          </ac:spMkLst>
        </pc:spChg>
        <pc:picChg chg="add mod">
          <ac:chgData name="Elibeth Michelle Tapia Cruz" userId="2b1466ee4fd451ec" providerId="LiveId" clId="{A63ED1D4-706F-424A-8586-FB07B217FCFD}" dt="2020-03-13T23:29:52.521" v="881" actId="14100"/>
          <ac:picMkLst>
            <pc:docMk/>
            <pc:sldMk cId="2594408653" sldId="272"/>
            <ac:picMk id="5" creationId="{28C5E92E-4687-4F54-B1FF-071C071867AE}"/>
          </ac:picMkLst>
        </pc:picChg>
      </pc:sldChg>
      <pc:sldChg chg="addSp delSp modSp add mod modTransition setBg">
        <pc:chgData name="Elibeth Michelle Tapia Cruz" userId="2b1466ee4fd451ec" providerId="LiveId" clId="{A63ED1D4-706F-424A-8586-FB07B217FCFD}" dt="2020-03-14T00:48:10.831" v="1004"/>
        <pc:sldMkLst>
          <pc:docMk/>
          <pc:sldMk cId="2035198912" sldId="273"/>
        </pc:sldMkLst>
        <pc:spChg chg="mod">
          <ac:chgData name="Elibeth Michelle Tapia Cruz" userId="2b1466ee4fd451ec" providerId="LiveId" clId="{A63ED1D4-706F-424A-8586-FB07B217FCFD}" dt="2020-03-14T00:23:01.453" v="992" actId="26606"/>
          <ac:spMkLst>
            <pc:docMk/>
            <pc:sldMk cId="2035198912" sldId="273"/>
            <ac:spMk id="2" creationId="{4ABAB98B-2C89-42CF-9EE1-710DB7F26245}"/>
          </ac:spMkLst>
        </pc:spChg>
        <pc:spChg chg="add mod ord">
          <ac:chgData name="Elibeth Michelle Tapia Cruz" userId="2b1466ee4fd451ec" providerId="LiveId" clId="{A63ED1D4-706F-424A-8586-FB07B217FCFD}" dt="2020-03-14T00:23:01.453" v="992" actId="26606"/>
          <ac:spMkLst>
            <pc:docMk/>
            <pc:sldMk cId="2035198912" sldId="273"/>
            <ac:spMk id="3" creationId="{46B7DD37-EBAD-41EF-9B56-34842A934A11}"/>
          </ac:spMkLst>
        </pc:spChg>
        <pc:picChg chg="add mod">
          <ac:chgData name="Elibeth Michelle Tapia Cruz" userId="2b1466ee4fd451ec" providerId="LiveId" clId="{A63ED1D4-706F-424A-8586-FB07B217FCFD}" dt="2020-03-14T00:23:01.453" v="992" actId="26606"/>
          <ac:picMkLst>
            <pc:docMk/>
            <pc:sldMk cId="2035198912" sldId="273"/>
            <ac:picMk id="5" creationId="{6E57AB16-0B6A-40B5-94F4-88BAF5F62729}"/>
          </ac:picMkLst>
        </pc:picChg>
        <pc:picChg chg="add del">
          <ac:chgData name="Elibeth Michelle Tapia Cruz" userId="2b1466ee4fd451ec" providerId="LiveId" clId="{A63ED1D4-706F-424A-8586-FB07B217FCFD}" dt="2020-03-14T00:22:57.437" v="987" actId="26606"/>
          <ac:picMkLst>
            <pc:docMk/>
            <pc:sldMk cId="2035198912" sldId="273"/>
            <ac:picMk id="10" creationId="{5DE20DFA-89DB-4DCD-9C6A-E6F94CA75495}"/>
          </ac:picMkLst>
        </pc:picChg>
        <pc:picChg chg="add del">
          <ac:chgData name="Elibeth Michelle Tapia Cruz" userId="2b1466ee4fd451ec" providerId="LiveId" clId="{A63ED1D4-706F-424A-8586-FB07B217FCFD}" dt="2020-03-14T00:22:59.449" v="989" actId="26606"/>
          <ac:picMkLst>
            <pc:docMk/>
            <pc:sldMk cId="2035198912" sldId="273"/>
            <ac:picMk id="12" creationId="{B7626C8E-FB50-4909-8D9D-09E34A8DBFAB}"/>
          </ac:picMkLst>
        </pc:picChg>
        <pc:picChg chg="add del">
          <ac:chgData name="Elibeth Michelle Tapia Cruz" userId="2b1466ee4fd451ec" providerId="LiveId" clId="{A63ED1D4-706F-424A-8586-FB07B217FCFD}" dt="2020-03-14T00:23:01.415" v="991" actId="26606"/>
          <ac:picMkLst>
            <pc:docMk/>
            <pc:sldMk cId="2035198912" sldId="273"/>
            <ac:picMk id="14" creationId="{5DE20DFA-89DB-4DCD-9C6A-E6F94CA75495}"/>
          </ac:picMkLst>
        </pc:picChg>
        <pc:picChg chg="add">
          <ac:chgData name="Elibeth Michelle Tapia Cruz" userId="2b1466ee4fd451ec" providerId="LiveId" clId="{A63ED1D4-706F-424A-8586-FB07B217FCFD}" dt="2020-03-14T00:23:01.453" v="992" actId="26606"/>
          <ac:picMkLst>
            <pc:docMk/>
            <pc:sldMk cId="2035198912" sldId="273"/>
            <ac:picMk id="16" creationId="{B7626C8E-FB50-4909-8D9D-09E34A8DBFAB}"/>
          </ac:picMkLst>
        </pc:picChg>
      </pc:sldChg>
      <pc:sldChg chg="addSp modSp add mod modTransition setBg">
        <pc:chgData name="Elibeth Michelle Tapia Cruz" userId="2b1466ee4fd451ec" providerId="LiveId" clId="{A63ED1D4-706F-424A-8586-FB07B217FCFD}" dt="2020-03-14T00:56:15.858" v="1031"/>
        <pc:sldMkLst>
          <pc:docMk/>
          <pc:sldMk cId="2382619672" sldId="274"/>
        </pc:sldMkLst>
        <pc:spChg chg="mod">
          <ac:chgData name="Elibeth Michelle Tapia Cruz" userId="2b1466ee4fd451ec" providerId="LiveId" clId="{A63ED1D4-706F-424A-8586-FB07B217FCFD}" dt="2020-03-14T00:55:18.506" v="1027" actId="26606"/>
          <ac:spMkLst>
            <pc:docMk/>
            <pc:sldMk cId="2382619672" sldId="274"/>
            <ac:spMk id="2" creationId="{52885CDB-C424-4F01-BBB6-0747FCB22EB7}"/>
          </ac:spMkLst>
        </pc:spChg>
        <pc:spChg chg="add mod">
          <ac:chgData name="Elibeth Michelle Tapia Cruz" userId="2b1466ee4fd451ec" providerId="LiveId" clId="{A63ED1D4-706F-424A-8586-FB07B217FCFD}" dt="2020-03-14T00:55:40.507" v="1029" actId="255"/>
          <ac:spMkLst>
            <pc:docMk/>
            <pc:sldMk cId="2382619672" sldId="274"/>
            <ac:spMk id="3" creationId="{4F659744-09D2-4259-A7B0-F87071110879}"/>
          </ac:spMkLst>
        </pc:spChg>
        <pc:spChg chg="add">
          <ac:chgData name="Elibeth Michelle Tapia Cruz" userId="2b1466ee4fd451ec" providerId="LiveId" clId="{A63ED1D4-706F-424A-8586-FB07B217FCFD}" dt="2020-03-14T00:55:18.506" v="1027" actId="26606"/>
          <ac:spMkLst>
            <pc:docMk/>
            <pc:sldMk cId="2382619672" sldId="274"/>
            <ac:spMk id="12" creationId="{41DE4D3E-80C7-48B7-B8E5-B1B5A62C9746}"/>
          </ac:spMkLst>
        </pc:spChg>
        <pc:picChg chg="add mod ord">
          <ac:chgData name="Elibeth Michelle Tapia Cruz" userId="2b1466ee4fd451ec" providerId="LiveId" clId="{A63ED1D4-706F-424A-8586-FB07B217FCFD}" dt="2020-03-14T00:55:18.506" v="1027" actId="26606"/>
          <ac:picMkLst>
            <pc:docMk/>
            <pc:sldMk cId="2382619672" sldId="274"/>
            <ac:picMk id="5" creationId="{321B1DAE-6E17-40B0-92C9-709C02C0521B}"/>
          </ac:picMkLst>
        </pc:picChg>
        <pc:picChg chg="add">
          <ac:chgData name="Elibeth Michelle Tapia Cruz" userId="2b1466ee4fd451ec" providerId="LiveId" clId="{A63ED1D4-706F-424A-8586-FB07B217FCFD}" dt="2020-03-14T00:55:18.506" v="1027" actId="26606"/>
          <ac:picMkLst>
            <pc:docMk/>
            <pc:sldMk cId="2382619672" sldId="274"/>
            <ac:picMk id="10" creationId="{5DE20DFA-89DB-4DCD-9C6A-E6F94CA75495}"/>
          </ac:picMkLst>
        </pc:picChg>
        <pc:picChg chg="add">
          <ac:chgData name="Elibeth Michelle Tapia Cruz" userId="2b1466ee4fd451ec" providerId="LiveId" clId="{A63ED1D4-706F-424A-8586-FB07B217FCFD}" dt="2020-03-14T00:55:18.506" v="1027" actId="26606"/>
          <ac:picMkLst>
            <pc:docMk/>
            <pc:sldMk cId="2382619672" sldId="274"/>
            <ac:picMk id="14" creationId="{9798C1D7-B3E7-45FC-BC11-C49DA8C1F4F8}"/>
          </ac:picMkLst>
        </pc:picChg>
      </pc:sldChg>
      <pc:sldChg chg="addSp delSp modSp add mod modTransition setBg setClrOvrMap">
        <pc:chgData name="Elibeth Michelle Tapia Cruz" userId="2b1466ee4fd451ec" providerId="LiveId" clId="{A63ED1D4-706F-424A-8586-FB07B217FCFD}" dt="2020-03-15T06:36:10.258" v="1089" actId="20577"/>
        <pc:sldMkLst>
          <pc:docMk/>
          <pc:sldMk cId="256034182" sldId="275"/>
        </pc:sldMkLst>
        <pc:spChg chg="mod">
          <ac:chgData name="Elibeth Michelle Tapia Cruz" userId="2b1466ee4fd451ec" providerId="LiveId" clId="{A63ED1D4-706F-424A-8586-FB07B217FCFD}" dt="2020-03-14T01:11:15.890" v="1059" actId="26606"/>
          <ac:spMkLst>
            <pc:docMk/>
            <pc:sldMk cId="256034182" sldId="275"/>
            <ac:spMk id="2" creationId="{851B5DFC-0817-49DF-9524-09C5A347E44C}"/>
          </ac:spMkLst>
        </pc:spChg>
        <pc:spChg chg="add mod">
          <ac:chgData name="Elibeth Michelle Tapia Cruz" userId="2b1466ee4fd451ec" providerId="LiveId" clId="{A63ED1D4-706F-424A-8586-FB07B217FCFD}" dt="2020-03-15T06:36:10.258" v="1089" actId="20577"/>
          <ac:spMkLst>
            <pc:docMk/>
            <pc:sldMk cId="256034182" sldId="275"/>
            <ac:spMk id="3" creationId="{93E0042D-F01D-4E26-A487-C9030B216EFC}"/>
          </ac:spMkLst>
        </pc:spChg>
        <pc:spChg chg="add del">
          <ac:chgData name="Elibeth Michelle Tapia Cruz" userId="2b1466ee4fd451ec" providerId="LiveId" clId="{A63ED1D4-706F-424A-8586-FB07B217FCFD}" dt="2020-03-14T01:11:04.846" v="1056" actId="26606"/>
          <ac:spMkLst>
            <pc:docMk/>
            <pc:sldMk cId="256034182" sldId="275"/>
            <ac:spMk id="12" creationId="{1EA5387D-64D8-4D6C-B109-FF4E81DF609A}"/>
          </ac:spMkLst>
        </pc:spChg>
        <pc:spChg chg="add del">
          <ac:chgData name="Elibeth Michelle Tapia Cruz" userId="2b1466ee4fd451ec" providerId="LiveId" clId="{A63ED1D4-706F-424A-8586-FB07B217FCFD}" dt="2020-03-14T01:11:15.827" v="1058" actId="26606"/>
          <ac:spMkLst>
            <pc:docMk/>
            <pc:sldMk cId="256034182" sldId="275"/>
            <ac:spMk id="15" creationId="{8D25211A-4CA0-4B53-82BB-1EE7C7F3C725}"/>
          </ac:spMkLst>
        </pc:spChg>
        <pc:spChg chg="add">
          <ac:chgData name="Elibeth Michelle Tapia Cruz" userId="2b1466ee4fd451ec" providerId="LiveId" clId="{A63ED1D4-706F-424A-8586-FB07B217FCFD}" dt="2020-03-14T01:11:15.890" v="1059" actId="26606"/>
          <ac:spMkLst>
            <pc:docMk/>
            <pc:sldMk cId="256034182" sldId="275"/>
            <ac:spMk id="18" creationId="{41DE4D3E-80C7-48B7-B8E5-B1B5A62C9746}"/>
          </ac:spMkLst>
        </pc:spChg>
        <pc:picChg chg="add mod ord">
          <ac:chgData name="Elibeth Michelle Tapia Cruz" userId="2b1466ee4fd451ec" providerId="LiveId" clId="{A63ED1D4-706F-424A-8586-FB07B217FCFD}" dt="2020-03-14T01:11:50.399" v="1063" actId="1076"/>
          <ac:picMkLst>
            <pc:docMk/>
            <pc:sldMk cId="256034182" sldId="275"/>
            <ac:picMk id="5" creationId="{D71491E2-4CDE-45F7-B1EF-4FACDB62FD0E}"/>
          </ac:picMkLst>
        </pc:picChg>
        <pc:picChg chg="add del">
          <ac:chgData name="Elibeth Michelle Tapia Cruz" userId="2b1466ee4fd451ec" providerId="LiveId" clId="{A63ED1D4-706F-424A-8586-FB07B217FCFD}" dt="2020-03-14T01:11:04.846" v="1056" actId="26606"/>
          <ac:picMkLst>
            <pc:docMk/>
            <pc:sldMk cId="256034182" sldId="275"/>
            <ac:picMk id="10" creationId="{5DE20DFA-89DB-4DCD-9C6A-E6F94CA75495}"/>
          </ac:picMkLst>
        </pc:picChg>
        <pc:picChg chg="add del">
          <ac:chgData name="Elibeth Michelle Tapia Cruz" userId="2b1466ee4fd451ec" providerId="LiveId" clId="{A63ED1D4-706F-424A-8586-FB07B217FCFD}" dt="2020-03-14T01:11:15.827" v="1058" actId="26606"/>
          <ac:picMkLst>
            <pc:docMk/>
            <pc:sldMk cId="256034182" sldId="275"/>
            <ac:picMk id="14" creationId="{5DE20DFA-89DB-4DCD-9C6A-E6F94CA75495}"/>
          </ac:picMkLst>
        </pc:picChg>
        <pc:picChg chg="add">
          <ac:chgData name="Elibeth Michelle Tapia Cruz" userId="2b1466ee4fd451ec" providerId="LiveId" clId="{A63ED1D4-706F-424A-8586-FB07B217FCFD}" dt="2020-03-14T01:11:15.890" v="1059" actId="26606"/>
          <ac:picMkLst>
            <pc:docMk/>
            <pc:sldMk cId="256034182" sldId="275"/>
            <ac:picMk id="17" creationId="{5DE20DFA-89DB-4DCD-9C6A-E6F94CA75495}"/>
          </ac:picMkLst>
        </pc:picChg>
        <pc:picChg chg="add">
          <ac:chgData name="Elibeth Michelle Tapia Cruz" userId="2b1466ee4fd451ec" providerId="LiveId" clId="{A63ED1D4-706F-424A-8586-FB07B217FCFD}" dt="2020-03-14T01:11:15.890" v="1059" actId="26606"/>
          <ac:picMkLst>
            <pc:docMk/>
            <pc:sldMk cId="256034182" sldId="275"/>
            <ac:picMk id="19" creationId="{9798C1D7-B3E7-45FC-BC11-C49DA8C1F4F8}"/>
          </ac:picMkLst>
        </pc:picChg>
      </pc:sldChg>
    </pc:docChg>
  </pc:docChgLst>
</pc:chgInfo>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92F7BBED-AB3A-4AF4-8A4A-0CADEF81D16A}" type="datetimeFigureOut">
              <a:rPr lang="es-DO" smtClean="0"/>
              <a:t>24/9/2020</a:t>
            </a:fld>
            <a:endParaRPr lang="es-DO"/>
          </a:p>
        </p:txBody>
      </p:sp>
      <p:sp>
        <p:nvSpPr>
          <p:cNvPr id="5" name="Footer Placeholder 4"/>
          <p:cNvSpPr>
            <a:spLocks noGrp="1"/>
          </p:cNvSpPr>
          <p:nvPr>
            <p:ph type="ftr" sz="quarter" idx="11"/>
          </p:nvPr>
        </p:nvSpPr>
        <p:spPr>
          <a:xfrm>
            <a:off x="1371600" y="4323845"/>
            <a:ext cx="6400800" cy="365125"/>
          </a:xfrm>
        </p:spPr>
        <p:txBody>
          <a:bodyPr/>
          <a:lstStyle/>
          <a:p>
            <a:endParaRPr lang="es-DO"/>
          </a:p>
        </p:txBody>
      </p:sp>
      <p:sp>
        <p:nvSpPr>
          <p:cNvPr id="6" name="Slide Number Placeholder 5"/>
          <p:cNvSpPr>
            <a:spLocks noGrp="1"/>
          </p:cNvSpPr>
          <p:nvPr>
            <p:ph type="sldNum" sz="quarter" idx="12"/>
          </p:nvPr>
        </p:nvSpPr>
        <p:spPr>
          <a:xfrm>
            <a:off x="8077200" y="1430866"/>
            <a:ext cx="2743200" cy="365125"/>
          </a:xfrm>
        </p:spPr>
        <p:txBody>
          <a:bodyPr/>
          <a:lstStyle/>
          <a:p>
            <a:fld id="{0B7F1F5E-333E-4AAE-B05A-581ADC4F3213}" type="slidenum">
              <a:rPr lang="es-DO" smtClean="0"/>
              <a:t>‹#›</a:t>
            </a:fld>
            <a:endParaRPr lang="es-DO"/>
          </a:p>
        </p:txBody>
      </p:sp>
    </p:spTree>
    <p:extLst>
      <p:ext uri="{BB962C8B-B14F-4D97-AF65-F5344CB8AC3E}">
        <p14:creationId xmlns:p14="http://schemas.microsoft.com/office/powerpoint/2010/main" val="5446538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2F7BBED-AB3A-4AF4-8A4A-0CADEF81D16A}" type="datetimeFigureOut">
              <a:rPr lang="es-DO" smtClean="0"/>
              <a:t>24/9/2020</a:t>
            </a:fld>
            <a:endParaRPr lang="es-DO"/>
          </a:p>
        </p:txBody>
      </p:sp>
      <p:sp>
        <p:nvSpPr>
          <p:cNvPr id="6" name="Footer Placeholder 5"/>
          <p:cNvSpPr>
            <a:spLocks noGrp="1"/>
          </p:cNvSpPr>
          <p:nvPr>
            <p:ph type="ftr" sz="quarter" idx="11"/>
          </p:nvPr>
        </p:nvSpPr>
        <p:spPr/>
        <p:txBody>
          <a:bodyPr/>
          <a:lstStyle/>
          <a:p>
            <a:endParaRPr lang="es-DO"/>
          </a:p>
        </p:txBody>
      </p:sp>
      <p:sp>
        <p:nvSpPr>
          <p:cNvPr id="7" name="Slide Number Placeholder 6"/>
          <p:cNvSpPr>
            <a:spLocks noGrp="1"/>
          </p:cNvSpPr>
          <p:nvPr>
            <p:ph type="sldNum" sz="quarter" idx="12"/>
          </p:nvPr>
        </p:nvSpPr>
        <p:spPr/>
        <p:txBody>
          <a:bodyPr/>
          <a:lstStyle/>
          <a:p>
            <a:fld id="{0B7F1F5E-333E-4AAE-B05A-581ADC4F3213}" type="slidenum">
              <a:rPr lang="es-DO" smtClean="0"/>
              <a:t>‹#›</a:t>
            </a:fld>
            <a:endParaRPr lang="es-DO"/>
          </a:p>
        </p:txBody>
      </p:sp>
    </p:spTree>
    <p:extLst>
      <p:ext uri="{BB962C8B-B14F-4D97-AF65-F5344CB8AC3E}">
        <p14:creationId xmlns:p14="http://schemas.microsoft.com/office/powerpoint/2010/main" val="22337213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9" name="Picture 8"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92F7BBED-AB3A-4AF4-8A4A-0CADEF81D16A}" type="datetimeFigureOut">
              <a:rPr lang="es-DO" smtClean="0"/>
              <a:t>24/9/2020</a:t>
            </a:fld>
            <a:endParaRPr lang="es-DO"/>
          </a:p>
        </p:txBody>
      </p:sp>
      <p:sp>
        <p:nvSpPr>
          <p:cNvPr id="6" name="Footer Placeholder 5"/>
          <p:cNvSpPr>
            <a:spLocks noGrp="1"/>
          </p:cNvSpPr>
          <p:nvPr>
            <p:ph type="ftr" sz="quarter" idx="11"/>
          </p:nvPr>
        </p:nvSpPr>
        <p:spPr>
          <a:xfrm>
            <a:off x="685800" y="379941"/>
            <a:ext cx="6991492" cy="365125"/>
          </a:xfrm>
        </p:spPr>
        <p:txBody>
          <a:bodyPr/>
          <a:lstStyle/>
          <a:p>
            <a:endParaRPr lang="es-DO"/>
          </a:p>
        </p:txBody>
      </p:sp>
      <p:sp>
        <p:nvSpPr>
          <p:cNvPr id="7" name="Slide Number Placeholder 6"/>
          <p:cNvSpPr>
            <a:spLocks noGrp="1"/>
          </p:cNvSpPr>
          <p:nvPr>
            <p:ph type="sldNum" sz="quarter" idx="12"/>
          </p:nvPr>
        </p:nvSpPr>
        <p:spPr>
          <a:xfrm>
            <a:off x="10862452" y="381000"/>
            <a:ext cx="643748" cy="365125"/>
          </a:xfrm>
        </p:spPr>
        <p:txBody>
          <a:bodyPr/>
          <a:lstStyle/>
          <a:p>
            <a:fld id="{0B7F1F5E-333E-4AAE-B05A-581ADC4F3213}" type="slidenum">
              <a:rPr lang="es-DO" smtClean="0"/>
              <a:t>‹#›</a:t>
            </a:fld>
            <a:endParaRPr lang="es-DO"/>
          </a:p>
        </p:txBody>
      </p:sp>
    </p:spTree>
    <p:extLst>
      <p:ext uri="{BB962C8B-B14F-4D97-AF65-F5344CB8AC3E}">
        <p14:creationId xmlns:p14="http://schemas.microsoft.com/office/powerpoint/2010/main" val="27444279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1" name="Picture 10"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92F7BBED-AB3A-4AF4-8A4A-0CADEF81D16A}" type="datetimeFigureOut">
              <a:rPr lang="es-DO" smtClean="0"/>
              <a:t>24/9/2020</a:t>
            </a:fld>
            <a:endParaRPr lang="es-DO"/>
          </a:p>
        </p:txBody>
      </p:sp>
      <p:sp>
        <p:nvSpPr>
          <p:cNvPr id="6" name="Footer Placeholder 5"/>
          <p:cNvSpPr>
            <a:spLocks noGrp="1"/>
          </p:cNvSpPr>
          <p:nvPr>
            <p:ph type="ftr" sz="quarter" idx="11"/>
          </p:nvPr>
        </p:nvSpPr>
        <p:spPr>
          <a:xfrm>
            <a:off x="685800" y="379941"/>
            <a:ext cx="6991492" cy="365125"/>
          </a:xfrm>
        </p:spPr>
        <p:txBody>
          <a:bodyPr/>
          <a:lstStyle/>
          <a:p>
            <a:endParaRPr lang="es-DO"/>
          </a:p>
        </p:txBody>
      </p:sp>
      <p:sp>
        <p:nvSpPr>
          <p:cNvPr id="7" name="Slide Number Placeholder 6"/>
          <p:cNvSpPr>
            <a:spLocks noGrp="1"/>
          </p:cNvSpPr>
          <p:nvPr>
            <p:ph type="sldNum" sz="quarter" idx="12"/>
          </p:nvPr>
        </p:nvSpPr>
        <p:spPr>
          <a:xfrm>
            <a:off x="10862452" y="381000"/>
            <a:ext cx="643748" cy="365125"/>
          </a:xfrm>
        </p:spPr>
        <p:txBody>
          <a:bodyPr/>
          <a:lstStyle/>
          <a:p>
            <a:fld id="{0B7F1F5E-333E-4AAE-B05A-581ADC4F3213}" type="slidenum">
              <a:rPr lang="es-DO" smtClean="0"/>
              <a:t>‹#›</a:t>
            </a:fld>
            <a:endParaRPr lang="es-DO"/>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8378239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92F7BBED-AB3A-4AF4-8A4A-0CADEF81D16A}" type="datetimeFigureOut">
              <a:rPr lang="es-DO" smtClean="0"/>
              <a:t>24/9/2020</a:t>
            </a:fld>
            <a:endParaRPr lang="es-DO"/>
          </a:p>
        </p:txBody>
      </p:sp>
      <p:sp>
        <p:nvSpPr>
          <p:cNvPr id="6" name="Footer Placeholder 5"/>
          <p:cNvSpPr>
            <a:spLocks noGrp="1"/>
          </p:cNvSpPr>
          <p:nvPr>
            <p:ph type="ftr" sz="quarter" idx="11"/>
          </p:nvPr>
        </p:nvSpPr>
        <p:spPr>
          <a:xfrm>
            <a:off x="685800" y="378883"/>
            <a:ext cx="6991492" cy="365125"/>
          </a:xfrm>
        </p:spPr>
        <p:txBody>
          <a:bodyPr/>
          <a:lstStyle/>
          <a:p>
            <a:endParaRPr lang="es-DO"/>
          </a:p>
        </p:txBody>
      </p:sp>
      <p:sp>
        <p:nvSpPr>
          <p:cNvPr id="7" name="Slide Number Placeholder 6"/>
          <p:cNvSpPr>
            <a:spLocks noGrp="1"/>
          </p:cNvSpPr>
          <p:nvPr>
            <p:ph type="sldNum" sz="quarter" idx="12"/>
          </p:nvPr>
        </p:nvSpPr>
        <p:spPr>
          <a:xfrm>
            <a:off x="10862452" y="381000"/>
            <a:ext cx="643748" cy="365125"/>
          </a:xfrm>
        </p:spPr>
        <p:txBody>
          <a:bodyPr/>
          <a:lstStyle/>
          <a:p>
            <a:fld id="{0B7F1F5E-333E-4AAE-B05A-581ADC4F3213}" type="slidenum">
              <a:rPr lang="es-DO" smtClean="0"/>
              <a:t>‹#›</a:t>
            </a:fld>
            <a:endParaRPr lang="es-DO"/>
          </a:p>
        </p:txBody>
      </p:sp>
    </p:spTree>
    <p:extLst>
      <p:ext uri="{BB962C8B-B14F-4D97-AF65-F5344CB8AC3E}">
        <p14:creationId xmlns:p14="http://schemas.microsoft.com/office/powerpoint/2010/main" val="932155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92F7BBED-AB3A-4AF4-8A4A-0CADEF81D16A}" type="datetimeFigureOut">
              <a:rPr lang="es-DO" smtClean="0"/>
              <a:t>24/9/2020</a:t>
            </a:fld>
            <a:endParaRPr lang="es-DO"/>
          </a:p>
        </p:txBody>
      </p:sp>
      <p:sp>
        <p:nvSpPr>
          <p:cNvPr id="4" name="Footer Placeholder 3"/>
          <p:cNvSpPr>
            <a:spLocks noGrp="1"/>
          </p:cNvSpPr>
          <p:nvPr>
            <p:ph type="ftr" sz="quarter" idx="11"/>
          </p:nvPr>
        </p:nvSpPr>
        <p:spPr/>
        <p:txBody>
          <a:bodyPr/>
          <a:lstStyle/>
          <a:p>
            <a:endParaRPr lang="es-DO"/>
          </a:p>
        </p:txBody>
      </p:sp>
      <p:sp>
        <p:nvSpPr>
          <p:cNvPr id="5" name="Slide Number Placeholder 4"/>
          <p:cNvSpPr>
            <a:spLocks noGrp="1"/>
          </p:cNvSpPr>
          <p:nvPr>
            <p:ph type="sldNum" sz="quarter" idx="12"/>
          </p:nvPr>
        </p:nvSpPr>
        <p:spPr/>
        <p:txBody>
          <a:bodyPr/>
          <a:lstStyle/>
          <a:p>
            <a:fld id="{0B7F1F5E-333E-4AAE-B05A-581ADC4F3213}" type="slidenum">
              <a:rPr lang="es-DO" smtClean="0"/>
              <a:t>‹#›</a:t>
            </a:fld>
            <a:endParaRPr lang="es-DO"/>
          </a:p>
        </p:txBody>
      </p:sp>
    </p:spTree>
    <p:extLst>
      <p:ext uri="{BB962C8B-B14F-4D97-AF65-F5344CB8AC3E}">
        <p14:creationId xmlns:p14="http://schemas.microsoft.com/office/powerpoint/2010/main" val="30310118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92F7BBED-AB3A-4AF4-8A4A-0CADEF81D16A}" type="datetimeFigureOut">
              <a:rPr lang="es-DO" smtClean="0"/>
              <a:t>24/9/2020</a:t>
            </a:fld>
            <a:endParaRPr lang="es-DO"/>
          </a:p>
        </p:txBody>
      </p:sp>
      <p:sp>
        <p:nvSpPr>
          <p:cNvPr id="4" name="Footer Placeholder 3"/>
          <p:cNvSpPr>
            <a:spLocks noGrp="1"/>
          </p:cNvSpPr>
          <p:nvPr>
            <p:ph type="ftr" sz="quarter" idx="11"/>
          </p:nvPr>
        </p:nvSpPr>
        <p:spPr/>
        <p:txBody>
          <a:bodyPr/>
          <a:lstStyle/>
          <a:p>
            <a:endParaRPr lang="es-DO"/>
          </a:p>
        </p:txBody>
      </p:sp>
      <p:sp>
        <p:nvSpPr>
          <p:cNvPr id="5" name="Slide Number Placeholder 4"/>
          <p:cNvSpPr>
            <a:spLocks noGrp="1"/>
          </p:cNvSpPr>
          <p:nvPr>
            <p:ph type="sldNum" sz="quarter" idx="12"/>
          </p:nvPr>
        </p:nvSpPr>
        <p:spPr/>
        <p:txBody>
          <a:bodyPr/>
          <a:lstStyle/>
          <a:p>
            <a:fld id="{0B7F1F5E-333E-4AAE-B05A-581ADC4F3213}" type="slidenum">
              <a:rPr lang="es-DO" smtClean="0"/>
              <a:t>‹#›</a:t>
            </a:fld>
            <a:endParaRPr lang="es-DO"/>
          </a:p>
        </p:txBody>
      </p:sp>
    </p:spTree>
    <p:extLst>
      <p:ext uri="{BB962C8B-B14F-4D97-AF65-F5344CB8AC3E}">
        <p14:creationId xmlns:p14="http://schemas.microsoft.com/office/powerpoint/2010/main" val="11977994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2F7BBED-AB3A-4AF4-8A4A-0CADEF81D16A}" type="datetimeFigureOut">
              <a:rPr lang="es-DO" smtClean="0"/>
              <a:t>24/9/2020</a:t>
            </a:fld>
            <a:endParaRPr lang="es-DO"/>
          </a:p>
        </p:txBody>
      </p:sp>
      <p:sp>
        <p:nvSpPr>
          <p:cNvPr id="5" name="Footer Placeholder 4"/>
          <p:cNvSpPr>
            <a:spLocks noGrp="1"/>
          </p:cNvSpPr>
          <p:nvPr>
            <p:ph type="ftr" sz="quarter" idx="11"/>
          </p:nvPr>
        </p:nvSpPr>
        <p:spPr/>
        <p:txBody>
          <a:bodyPr/>
          <a:lstStyle/>
          <a:p>
            <a:endParaRPr lang="es-DO"/>
          </a:p>
        </p:txBody>
      </p:sp>
      <p:sp>
        <p:nvSpPr>
          <p:cNvPr id="6" name="Slide Number Placeholder 5"/>
          <p:cNvSpPr>
            <a:spLocks noGrp="1"/>
          </p:cNvSpPr>
          <p:nvPr>
            <p:ph type="sldNum" sz="quarter" idx="12"/>
          </p:nvPr>
        </p:nvSpPr>
        <p:spPr/>
        <p:txBody>
          <a:bodyPr/>
          <a:lstStyle/>
          <a:p>
            <a:fld id="{0B7F1F5E-333E-4AAE-B05A-581ADC4F3213}" type="slidenum">
              <a:rPr lang="es-DO" smtClean="0"/>
              <a:t>‹#›</a:t>
            </a:fld>
            <a:endParaRPr lang="es-DO"/>
          </a:p>
        </p:txBody>
      </p:sp>
    </p:spTree>
    <p:extLst>
      <p:ext uri="{BB962C8B-B14F-4D97-AF65-F5344CB8AC3E}">
        <p14:creationId xmlns:p14="http://schemas.microsoft.com/office/powerpoint/2010/main" val="38581966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9" name="Picture 8"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92F7BBED-AB3A-4AF4-8A4A-0CADEF81D16A}" type="datetimeFigureOut">
              <a:rPr lang="es-DO" smtClean="0"/>
              <a:t>24/9/2020</a:t>
            </a:fld>
            <a:endParaRPr lang="es-DO"/>
          </a:p>
        </p:txBody>
      </p:sp>
      <p:sp>
        <p:nvSpPr>
          <p:cNvPr id="5" name="Footer Placeholder 4"/>
          <p:cNvSpPr>
            <a:spLocks noGrp="1"/>
          </p:cNvSpPr>
          <p:nvPr>
            <p:ph type="ftr" sz="quarter" idx="11"/>
          </p:nvPr>
        </p:nvSpPr>
        <p:spPr>
          <a:xfrm>
            <a:off x="685800" y="381000"/>
            <a:ext cx="6991492" cy="365125"/>
          </a:xfrm>
        </p:spPr>
        <p:txBody>
          <a:bodyPr/>
          <a:lstStyle/>
          <a:p>
            <a:endParaRPr lang="es-DO"/>
          </a:p>
        </p:txBody>
      </p:sp>
      <p:sp>
        <p:nvSpPr>
          <p:cNvPr id="6" name="Slide Number Placeholder 5"/>
          <p:cNvSpPr>
            <a:spLocks noGrp="1"/>
          </p:cNvSpPr>
          <p:nvPr>
            <p:ph type="sldNum" sz="quarter" idx="12"/>
          </p:nvPr>
        </p:nvSpPr>
        <p:spPr>
          <a:xfrm>
            <a:off x="10862452" y="381000"/>
            <a:ext cx="643748" cy="365125"/>
          </a:xfrm>
        </p:spPr>
        <p:txBody>
          <a:bodyPr/>
          <a:lstStyle/>
          <a:p>
            <a:fld id="{0B7F1F5E-333E-4AAE-B05A-581ADC4F3213}" type="slidenum">
              <a:rPr lang="es-DO" smtClean="0"/>
              <a:t>‹#›</a:t>
            </a:fld>
            <a:endParaRPr lang="es-DO"/>
          </a:p>
        </p:txBody>
      </p:sp>
    </p:spTree>
    <p:extLst>
      <p:ext uri="{BB962C8B-B14F-4D97-AF65-F5344CB8AC3E}">
        <p14:creationId xmlns:p14="http://schemas.microsoft.com/office/powerpoint/2010/main" val="17242631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2F7BBED-AB3A-4AF4-8A4A-0CADEF81D16A}" type="datetimeFigureOut">
              <a:rPr lang="es-DO" smtClean="0"/>
              <a:t>24/9/2020</a:t>
            </a:fld>
            <a:endParaRPr lang="es-DO"/>
          </a:p>
        </p:txBody>
      </p:sp>
      <p:sp>
        <p:nvSpPr>
          <p:cNvPr id="5" name="Footer Placeholder 4"/>
          <p:cNvSpPr>
            <a:spLocks noGrp="1"/>
          </p:cNvSpPr>
          <p:nvPr>
            <p:ph type="ftr" sz="quarter" idx="11"/>
          </p:nvPr>
        </p:nvSpPr>
        <p:spPr/>
        <p:txBody>
          <a:bodyPr/>
          <a:lstStyle/>
          <a:p>
            <a:endParaRPr lang="es-DO"/>
          </a:p>
        </p:txBody>
      </p:sp>
      <p:sp>
        <p:nvSpPr>
          <p:cNvPr id="6" name="Slide Number Placeholder 5"/>
          <p:cNvSpPr>
            <a:spLocks noGrp="1"/>
          </p:cNvSpPr>
          <p:nvPr>
            <p:ph type="sldNum" sz="quarter" idx="12"/>
          </p:nvPr>
        </p:nvSpPr>
        <p:spPr/>
        <p:txBody>
          <a:bodyPr/>
          <a:lstStyle/>
          <a:p>
            <a:fld id="{0B7F1F5E-333E-4AAE-B05A-581ADC4F3213}" type="slidenum">
              <a:rPr lang="es-DO" smtClean="0"/>
              <a:t>‹#›</a:t>
            </a:fld>
            <a:endParaRPr lang="es-DO"/>
          </a:p>
        </p:txBody>
      </p:sp>
    </p:spTree>
    <p:extLst>
      <p:ext uri="{BB962C8B-B14F-4D97-AF65-F5344CB8AC3E}">
        <p14:creationId xmlns:p14="http://schemas.microsoft.com/office/powerpoint/2010/main" val="28152158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92F7BBED-AB3A-4AF4-8A4A-0CADEF81D16A}" type="datetimeFigureOut">
              <a:rPr lang="es-DO" smtClean="0"/>
              <a:t>24/9/2020</a:t>
            </a:fld>
            <a:endParaRPr lang="es-DO"/>
          </a:p>
        </p:txBody>
      </p:sp>
      <p:sp>
        <p:nvSpPr>
          <p:cNvPr id="5" name="Footer Placeholder 4"/>
          <p:cNvSpPr>
            <a:spLocks noGrp="1"/>
          </p:cNvSpPr>
          <p:nvPr>
            <p:ph type="ftr" sz="quarter" idx="11"/>
          </p:nvPr>
        </p:nvSpPr>
        <p:spPr>
          <a:xfrm>
            <a:off x="685800" y="381001"/>
            <a:ext cx="6991492" cy="364065"/>
          </a:xfrm>
        </p:spPr>
        <p:txBody>
          <a:bodyPr/>
          <a:lstStyle/>
          <a:p>
            <a:endParaRPr lang="es-DO"/>
          </a:p>
        </p:txBody>
      </p:sp>
      <p:sp>
        <p:nvSpPr>
          <p:cNvPr id="6" name="Slide Number Placeholder 5"/>
          <p:cNvSpPr>
            <a:spLocks noGrp="1"/>
          </p:cNvSpPr>
          <p:nvPr>
            <p:ph type="sldNum" sz="quarter" idx="12"/>
          </p:nvPr>
        </p:nvSpPr>
        <p:spPr>
          <a:xfrm>
            <a:off x="10862452" y="381000"/>
            <a:ext cx="643748" cy="365125"/>
          </a:xfrm>
        </p:spPr>
        <p:txBody>
          <a:bodyPr/>
          <a:lstStyle/>
          <a:p>
            <a:fld id="{0B7F1F5E-333E-4AAE-B05A-581ADC4F3213}" type="slidenum">
              <a:rPr lang="es-DO" smtClean="0"/>
              <a:t>‹#›</a:t>
            </a:fld>
            <a:endParaRPr lang="es-DO"/>
          </a:p>
        </p:txBody>
      </p:sp>
    </p:spTree>
    <p:extLst>
      <p:ext uri="{BB962C8B-B14F-4D97-AF65-F5344CB8AC3E}">
        <p14:creationId xmlns:p14="http://schemas.microsoft.com/office/powerpoint/2010/main" val="25763372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2F7BBED-AB3A-4AF4-8A4A-0CADEF81D16A}" type="datetimeFigureOut">
              <a:rPr lang="es-DO" smtClean="0"/>
              <a:t>24/9/2020</a:t>
            </a:fld>
            <a:endParaRPr lang="es-DO"/>
          </a:p>
        </p:txBody>
      </p:sp>
      <p:sp>
        <p:nvSpPr>
          <p:cNvPr id="6" name="Footer Placeholder 5"/>
          <p:cNvSpPr>
            <a:spLocks noGrp="1"/>
          </p:cNvSpPr>
          <p:nvPr>
            <p:ph type="ftr" sz="quarter" idx="11"/>
          </p:nvPr>
        </p:nvSpPr>
        <p:spPr/>
        <p:txBody>
          <a:bodyPr/>
          <a:lstStyle/>
          <a:p>
            <a:endParaRPr lang="es-DO"/>
          </a:p>
        </p:txBody>
      </p:sp>
      <p:sp>
        <p:nvSpPr>
          <p:cNvPr id="7" name="Slide Number Placeholder 6"/>
          <p:cNvSpPr>
            <a:spLocks noGrp="1"/>
          </p:cNvSpPr>
          <p:nvPr>
            <p:ph type="sldNum" sz="quarter" idx="12"/>
          </p:nvPr>
        </p:nvSpPr>
        <p:spPr/>
        <p:txBody>
          <a:bodyPr/>
          <a:lstStyle/>
          <a:p>
            <a:fld id="{0B7F1F5E-333E-4AAE-B05A-581ADC4F3213}" type="slidenum">
              <a:rPr lang="es-DO" smtClean="0"/>
              <a:t>‹#›</a:t>
            </a:fld>
            <a:endParaRPr lang="es-DO"/>
          </a:p>
        </p:txBody>
      </p:sp>
    </p:spTree>
    <p:extLst>
      <p:ext uri="{BB962C8B-B14F-4D97-AF65-F5344CB8AC3E}">
        <p14:creationId xmlns:p14="http://schemas.microsoft.com/office/powerpoint/2010/main" val="36976637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2F7BBED-AB3A-4AF4-8A4A-0CADEF81D16A}" type="datetimeFigureOut">
              <a:rPr lang="es-DO" smtClean="0"/>
              <a:t>24/9/2020</a:t>
            </a:fld>
            <a:endParaRPr lang="es-DO"/>
          </a:p>
        </p:txBody>
      </p:sp>
      <p:sp>
        <p:nvSpPr>
          <p:cNvPr id="8" name="Footer Placeholder 7"/>
          <p:cNvSpPr>
            <a:spLocks noGrp="1"/>
          </p:cNvSpPr>
          <p:nvPr>
            <p:ph type="ftr" sz="quarter" idx="11"/>
          </p:nvPr>
        </p:nvSpPr>
        <p:spPr/>
        <p:txBody>
          <a:bodyPr/>
          <a:lstStyle/>
          <a:p>
            <a:endParaRPr lang="es-DO"/>
          </a:p>
        </p:txBody>
      </p:sp>
      <p:sp>
        <p:nvSpPr>
          <p:cNvPr id="9" name="Slide Number Placeholder 8"/>
          <p:cNvSpPr>
            <a:spLocks noGrp="1"/>
          </p:cNvSpPr>
          <p:nvPr>
            <p:ph type="sldNum" sz="quarter" idx="12"/>
          </p:nvPr>
        </p:nvSpPr>
        <p:spPr/>
        <p:txBody>
          <a:bodyPr/>
          <a:lstStyle/>
          <a:p>
            <a:fld id="{0B7F1F5E-333E-4AAE-B05A-581ADC4F3213}" type="slidenum">
              <a:rPr lang="es-DO" smtClean="0"/>
              <a:t>‹#›</a:t>
            </a:fld>
            <a:endParaRPr lang="es-DO"/>
          </a:p>
        </p:txBody>
      </p:sp>
    </p:spTree>
    <p:extLst>
      <p:ext uri="{BB962C8B-B14F-4D97-AF65-F5344CB8AC3E}">
        <p14:creationId xmlns:p14="http://schemas.microsoft.com/office/powerpoint/2010/main" val="41628376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2F7BBED-AB3A-4AF4-8A4A-0CADEF81D16A}" type="datetimeFigureOut">
              <a:rPr lang="es-DO" smtClean="0"/>
              <a:t>24/9/2020</a:t>
            </a:fld>
            <a:endParaRPr lang="es-DO"/>
          </a:p>
        </p:txBody>
      </p:sp>
      <p:sp>
        <p:nvSpPr>
          <p:cNvPr id="4" name="Footer Placeholder 3"/>
          <p:cNvSpPr>
            <a:spLocks noGrp="1"/>
          </p:cNvSpPr>
          <p:nvPr>
            <p:ph type="ftr" sz="quarter" idx="11"/>
          </p:nvPr>
        </p:nvSpPr>
        <p:spPr/>
        <p:txBody>
          <a:bodyPr/>
          <a:lstStyle/>
          <a:p>
            <a:endParaRPr lang="es-DO"/>
          </a:p>
        </p:txBody>
      </p:sp>
      <p:sp>
        <p:nvSpPr>
          <p:cNvPr id="5" name="Slide Number Placeholder 4"/>
          <p:cNvSpPr>
            <a:spLocks noGrp="1"/>
          </p:cNvSpPr>
          <p:nvPr>
            <p:ph type="sldNum" sz="quarter" idx="12"/>
          </p:nvPr>
        </p:nvSpPr>
        <p:spPr/>
        <p:txBody>
          <a:bodyPr/>
          <a:lstStyle/>
          <a:p>
            <a:fld id="{0B7F1F5E-333E-4AAE-B05A-581ADC4F3213}" type="slidenum">
              <a:rPr lang="es-DO" smtClean="0"/>
              <a:t>‹#›</a:t>
            </a:fld>
            <a:endParaRPr lang="es-DO"/>
          </a:p>
        </p:txBody>
      </p:sp>
    </p:spTree>
    <p:extLst>
      <p:ext uri="{BB962C8B-B14F-4D97-AF65-F5344CB8AC3E}">
        <p14:creationId xmlns:p14="http://schemas.microsoft.com/office/powerpoint/2010/main" val="29639468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F7BBED-AB3A-4AF4-8A4A-0CADEF81D16A}" type="datetimeFigureOut">
              <a:rPr lang="es-DO" smtClean="0"/>
              <a:t>24/9/2020</a:t>
            </a:fld>
            <a:endParaRPr lang="es-DO"/>
          </a:p>
        </p:txBody>
      </p:sp>
      <p:sp>
        <p:nvSpPr>
          <p:cNvPr id="3" name="Footer Placeholder 2"/>
          <p:cNvSpPr>
            <a:spLocks noGrp="1"/>
          </p:cNvSpPr>
          <p:nvPr>
            <p:ph type="ftr" sz="quarter" idx="11"/>
          </p:nvPr>
        </p:nvSpPr>
        <p:spPr/>
        <p:txBody>
          <a:bodyPr/>
          <a:lstStyle/>
          <a:p>
            <a:endParaRPr lang="es-DO"/>
          </a:p>
        </p:txBody>
      </p:sp>
      <p:sp>
        <p:nvSpPr>
          <p:cNvPr id="4" name="Slide Number Placeholder 3"/>
          <p:cNvSpPr>
            <a:spLocks noGrp="1"/>
          </p:cNvSpPr>
          <p:nvPr>
            <p:ph type="sldNum" sz="quarter" idx="12"/>
          </p:nvPr>
        </p:nvSpPr>
        <p:spPr/>
        <p:txBody>
          <a:bodyPr/>
          <a:lstStyle/>
          <a:p>
            <a:fld id="{0B7F1F5E-333E-4AAE-B05A-581ADC4F3213}" type="slidenum">
              <a:rPr lang="es-DO" smtClean="0"/>
              <a:t>‹#›</a:t>
            </a:fld>
            <a:endParaRPr lang="es-DO"/>
          </a:p>
        </p:txBody>
      </p:sp>
    </p:spTree>
    <p:extLst>
      <p:ext uri="{BB962C8B-B14F-4D97-AF65-F5344CB8AC3E}">
        <p14:creationId xmlns:p14="http://schemas.microsoft.com/office/powerpoint/2010/main" val="13419030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2F7BBED-AB3A-4AF4-8A4A-0CADEF81D16A}" type="datetimeFigureOut">
              <a:rPr lang="es-DO" smtClean="0"/>
              <a:t>24/9/2020</a:t>
            </a:fld>
            <a:endParaRPr lang="es-DO"/>
          </a:p>
        </p:txBody>
      </p:sp>
      <p:sp>
        <p:nvSpPr>
          <p:cNvPr id="6" name="Footer Placeholder 5"/>
          <p:cNvSpPr>
            <a:spLocks noGrp="1"/>
          </p:cNvSpPr>
          <p:nvPr>
            <p:ph type="ftr" sz="quarter" idx="11"/>
          </p:nvPr>
        </p:nvSpPr>
        <p:spPr/>
        <p:txBody>
          <a:bodyPr/>
          <a:lstStyle/>
          <a:p>
            <a:endParaRPr lang="es-DO"/>
          </a:p>
        </p:txBody>
      </p:sp>
      <p:sp>
        <p:nvSpPr>
          <p:cNvPr id="7" name="Slide Number Placeholder 6"/>
          <p:cNvSpPr>
            <a:spLocks noGrp="1"/>
          </p:cNvSpPr>
          <p:nvPr>
            <p:ph type="sldNum" sz="quarter" idx="12"/>
          </p:nvPr>
        </p:nvSpPr>
        <p:spPr/>
        <p:txBody>
          <a:bodyPr/>
          <a:lstStyle/>
          <a:p>
            <a:fld id="{0B7F1F5E-333E-4AAE-B05A-581ADC4F3213}" type="slidenum">
              <a:rPr lang="es-DO" smtClean="0"/>
              <a:t>‹#›</a:t>
            </a:fld>
            <a:endParaRPr lang="es-DO"/>
          </a:p>
        </p:txBody>
      </p:sp>
    </p:spTree>
    <p:extLst>
      <p:ext uri="{BB962C8B-B14F-4D97-AF65-F5344CB8AC3E}">
        <p14:creationId xmlns:p14="http://schemas.microsoft.com/office/powerpoint/2010/main" val="761144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2F7BBED-AB3A-4AF4-8A4A-0CADEF81D16A}" type="datetimeFigureOut">
              <a:rPr lang="es-DO" smtClean="0"/>
              <a:t>24/9/2020</a:t>
            </a:fld>
            <a:endParaRPr lang="es-DO"/>
          </a:p>
        </p:txBody>
      </p:sp>
      <p:sp>
        <p:nvSpPr>
          <p:cNvPr id="6" name="Footer Placeholder 5"/>
          <p:cNvSpPr>
            <a:spLocks noGrp="1"/>
          </p:cNvSpPr>
          <p:nvPr>
            <p:ph type="ftr" sz="quarter" idx="11"/>
          </p:nvPr>
        </p:nvSpPr>
        <p:spPr/>
        <p:txBody>
          <a:bodyPr/>
          <a:lstStyle/>
          <a:p>
            <a:endParaRPr lang="es-DO"/>
          </a:p>
        </p:txBody>
      </p:sp>
      <p:sp>
        <p:nvSpPr>
          <p:cNvPr id="7" name="Slide Number Placeholder 6"/>
          <p:cNvSpPr>
            <a:spLocks noGrp="1"/>
          </p:cNvSpPr>
          <p:nvPr>
            <p:ph type="sldNum" sz="quarter" idx="12"/>
          </p:nvPr>
        </p:nvSpPr>
        <p:spPr/>
        <p:txBody>
          <a:bodyPr/>
          <a:lstStyle/>
          <a:p>
            <a:fld id="{0B7F1F5E-333E-4AAE-B05A-581ADC4F3213}" type="slidenum">
              <a:rPr lang="es-DO" smtClean="0"/>
              <a:t>‹#›</a:t>
            </a:fld>
            <a:endParaRPr lang="es-DO"/>
          </a:p>
        </p:txBody>
      </p:sp>
    </p:spTree>
    <p:extLst>
      <p:ext uri="{BB962C8B-B14F-4D97-AF65-F5344CB8AC3E}">
        <p14:creationId xmlns:p14="http://schemas.microsoft.com/office/powerpoint/2010/main" val="32710544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C2-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92F7BBED-AB3A-4AF4-8A4A-0CADEF81D16A}" type="datetimeFigureOut">
              <a:rPr lang="es-DO" smtClean="0"/>
              <a:t>24/9/2020</a:t>
            </a:fld>
            <a:endParaRPr lang="es-DO"/>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s-DO"/>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0B7F1F5E-333E-4AAE-B05A-581ADC4F3213}" type="slidenum">
              <a:rPr lang="es-DO" smtClean="0"/>
              <a:t>‹#›</a:t>
            </a:fld>
            <a:endParaRPr lang="es-DO"/>
          </a:p>
        </p:txBody>
      </p:sp>
    </p:spTree>
    <p:extLst>
      <p:ext uri="{BB962C8B-B14F-4D97-AF65-F5344CB8AC3E}">
        <p14:creationId xmlns:p14="http://schemas.microsoft.com/office/powerpoint/2010/main" val="997497290"/>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 id="2147483780" r:id="rId12"/>
    <p:sldLayoutId id="2147483781" r:id="rId13"/>
    <p:sldLayoutId id="2147483782" r:id="rId14"/>
    <p:sldLayoutId id="2147483783" r:id="rId15"/>
    <p:sldLayoutId id="2147483784" r:id="rId16"/>
    <p:sldLayoutId id="2147483785"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hyperlink" Target="https://es.wikipedia.org/wiki/Empirismo" TargetMode="External"/><Relationship Id="rId2" Type="http://schemas.openxmlformats.org/officeDocument/2006/relationships/image" Target="../media/image1.png"/><Relationship Id="rId1" Type="http://schemas.openxmlformats.org/officeDocument/2006/relationships/slideLayout" Target="../slideLayouts/slideLayout6.xml"/><Relationship Id="rId6" Type="http://schemas.openxmlformats.org/officeDocument/2006/relationships/hyperlink" Target="https://es.wikipedia.org/wiki/Conocimiento" TargetMode="External"/><Relationship Id="rId5" Type="http://schemas.openxmlformats.org/officeDocument/2006/relationships/hyperlink" Target="https://es.wikipedia.org/wiki/Raz%C3%B3n" TargetMode="External"/><Relationship Id="rId4" Type="http://schemas.openxmlformats.org/officeDocument/2006/relationships/hyperlink" Target="https://es.wikipedia.org/wiki/Escuela_filos%C3%B3fica"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definicion.de/filosofia" TargetMode="External"/><Relationship Id="rId2" Type="http://schemas.openxmlformats.org/officeDocument/2006/relationships/hyperlink" Target="https://definicion.de/conocimiento/" TargetMode="External"/><Relationship Id="rId1" Type="http://schemas.openxmlformats.org/officeDocument/2006/relationships/slideLayout" Target="../slideLayouts/slideLayout6.xml"/><Relationship Id="rId5" Type="http://schemas.openxmlformats.org/officeDocument/2006/relationships/hyperlink" Target="https://definicion.de/esencia/" TargetMode="External"/><Relationship Id="rId4" Type="http://schemas.openxmlformats.org/officeDocument/2006/relationships/hyperlink" Target="https://definicion.de/persona"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 Id="rId4" Type="http://schemas.openxmlformats.org/officeDocument/2006/relationships/hyperlink" Target="https://definicion.de/argumento/"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definicion.de/problema/" TargetMode="External"/><Relationship Id="rId2" Type="http://schemas.openxmlformats.org/officeDocument/2006/relationships/image" Target="../media/image16.jpg"/><Relationship Id="rId1" Type="http://schemas.openxmlformats.org/officeDocument/2006/relationships/slideLayout" Target="../slideLayouts/slideLayout7.xml"/><Relationship Id="rId4" Type="http://schemas.openxmlformats.org/officeDocument/2006/relationships/hyperlink" Target="https://definicion.de/persona" TargetMode="External"/></Relationships>
</file>

<file path=ppt/slides/_rels/slide18.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hyperlink" Target="http://trimestral.uapa.edu.do/mod/url/view.php?id=204031" TargetMode="Externa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hyperlink" Target="http://trimestral.uapa.edu.do/mod/url/view.php?id=204031" TargetMode="Externa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png"/><Relationship Id="rId1" Type="http://schemas.openxmlformats.org/officeDocument/2006/relationships/slideLayout" Target="../slideLayouts/slideLayout6.xml"/><Relationship Id="rId4" Type="http://schemas.openxmlformats.org/officeDocument/2006/relationships/hyperlink" Target="http://trimestral.uapa.edu.do/mod/url/view.php?id=204031"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hyperlink" Target="http://trimestral.uapa.edu.do/mod/url/view.php?id=204031" TargetMode="Externa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5DE20DFA-89DB-4DCD-9C6A-E6F94CA7549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12" name="Rectangle 11">
            <a:extLst>
              <a:ext uri="{FF2B5EF4-FFF2-40B4-BE49-F238E27FC236}">
                <a16:creationId xmlns:a16="http://schemas.microsoft.com/office/drawing/2014/main" id="{41DE4D3E-80C7-48B7-B8E5-B1B5A62C97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321B1DAE-6E17-40B0-92C9-709C02C0521B}"/>
              </a:ext>
            </a:extLst>
          </p:cNvPr>
          <p:cNvPicPr>
            <a:picLocks noChangeAspect="1"/>
          </p:cNvPicPr>
          <p:nvPr/>
        </p:nvPicPr>
        <p:blipFill rotWithShape="1">
          <a:blip r:embed="rId3">
            <a:alphaModFix amt="30000"/>
            <a:extLst>
              <a:ext uri="{28A0092B-C50C-407E-A947-70E740481C1C}">
                <a14:useLocalDpi xmlns:a14="http://schemas.microsoft.com/office/drawing/2010/main" val="0"/>
              </a:ext>
            </a:extLst>
          </a:blip>
          <a:srcRect t="8701" b="12074"/>
          <a:stretch/>
        </p:blipFill>
        <p:spPr>
          <a:xfrm>
            <a:off x="20" y="10"/>
            <a:ext cx="12191980" cy="6857990"/>
          </a:xfrm>
          <a:prstGeom prst="rect">
            <a:avLst/>
          </a:prstGeom>
          <a:ln>
            <a:noFill/>
          </a:ln>
          <a:effectLst>
            <a:outerShdw blurRad="292100" dist="139700" dir="2700000" algn="tl" rotWithShape="0">
              <a:srgbClr val="333333">
                <a:alpha val="65000"/>
              </a:srgbClr>
            </a:outerShdw>
          </a:effectLst>
        </p:spPr>
      </p:pic>
      <p:sp>
        <p:nvSpPr>
          <p:cNvPr id="2" name="Title 1">
            <a:extLst>
              <a:ext uri="{FF2B5EF4-FFF2-40B4-BE49-F238E27FC236}">
                <a16:creationId xmlns:a16="http://schemas.microsoft.com/office/drawing/2014/main" id="{52885CDB-C424-4F01-BBB6-0747FCB22EB7}"/>
              </a:ext>
            </a:extLst>
          </p:cNvPr>
          <p:cNvSpPr>
            <a:spLocks noGrp="1"/>
          </p:cNvSpPr>
          <p:nvPr>
            <p:ph type="title"/>
          </p:nvPr>
        </p:nvSpPr>
        <p:spPr>
          <a:xfrm>
            <a:off x="2895600" y="764373"/>
            <a:ext cx="8610600" cy="1293028"/>
          </a:xfrm>
        </p:spPr>
        <p:txBody>
          <a:bodyPr vert="horz" lIns="91440" tIns="45720" rIns="91440" bIns="45720" rtlCol="0" anchor="ctr">
            <a:normAutofit/>
          </a:bodyPr>
          <a:lstStyle/>
          <a:p>
            <a:r>
              <a:rPr lang="en-US"/>
              <a:t>Introducción</a:t>
            </a:r>
            <a:br>
              <a:rPr lang="en-US"/>
            </a:br>
            <a:endParaRPr lang="en-US"/>
          </a:p>
        </p:txBody>
      </p:sp>
      <p:pic>
        <p:nvPicPr>
          <p:cNvPr id="14" name="Picture 13">
            <a:extLst>
              <a:ext uri="{FF2B5EF4-FFF2-40B4-BE49-F238E27FC236}">
                <a16:creationId xmlns:a16="http://schemas.microsoft.com/office/drawing/2014/main" id="{9798C1D7-B3E7-45FC-BC11-C49DA8C1F4F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3" name="Rectangle 2">
            <a:extLst>
              <a:ext uri="{FF2B5EF4-FFF2-40B4-BE49-F238E27FC236}">
                <a16:creationId xmlns:a16="http://schemas.microsoft.com/office/drawing/2014/main" id="{4F659744-09D2-4259-A7B0-F87071110879}"/>
              </a:ext>
            </a:extLst>
          </p:cNvPr>
          <p:cNvSpPr/>
          <p:nvPr/>
        </p:nvSpPr>
        <p:spPr>
          <a:xfrm>
            <a:off x="685800" y="2194560"/>
            <a:ext cx="10820400" cy="4024125"/>
          </a:xfrm>
          <a:prstGeom prst="rect">
            <a:avLst/>
          </a:prstGeom>
        </p:spPr>
        <p:txBody>
          <a:bodyPr vert="horz" lIns="91440" tIns="45720" rIns="91440" bIns="45720" rtlCol="0">
            <a:normAutofit/>
          </a:bodyPr>
          <a:lstStyle/>
          <a:p>
            <a:pPr indent="-228600" defTabSz="914400">
              <a:lnSpc>
                <a:spcPct val="90000"/>
              </a:lnSpc>
              <a:spcAft>
                <a:spcPts val="600"/>
              </a:spcAft>
              <a:buFont typeface="Arial" panose="020B0604020202020204" pitchFamily="34" charset="0"/>
              <a:buChar char="•"/>
            </a:pPr>
            <a:r>
              <a:rPr lang="en-US" sz="3200" dirty="0">
                <a:latin typeface="Arial" panose="020B0604020202020204" pitchFamily="34" charset="0"/>
                <a:cs typeface="Arial" panose="020B0604020202020204" pitchFamily="34" charset="0"/>
              </a:rPr>
              <a:t>Los </a:t>
            </a:r>
            <a:r>
              <a:rPr lang="en-US" sz="3200" dirty="0" err="1">
                <a:latin typeface="Arial" panose="020B0604020202020204" pitchFamily="34" charset="0"/>
                <a:cs typeface="Arial" panose="020B0604020202020204" pitchFamily="34" charset="0"/>
              </a:rPr>
              <a:t>siguientes</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temas</a:t>
            </a:r>
            <a:r>
              <a:rPr lang="en-US" sz="3200" dirty="0">
                <a:latin typeface="Arial" panose="020B0604020202020204" pitchFamily="34" charset="0"/>
                <a:cs typeface="Arial" panose="020B0604020202020204" pitchFamily="34" charset="0"/>
              </a:rPr>
              <a:t> para </a:t>
            </a:r>
            <a:r>
              <a:rPr lang="en-US" sz="3200" dirty="0" err="1">
                <a:latin typeface="Arial" panose="020B0604020202020204" pitchFamily="34" charset="0"/>
                <a:cs typeface="Arial" panose="020B0604020202020204" pitchFamily="34" charset="0"/>
              </a:rPr>
              <a:t>tratar</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serán</a:t>
            </a:r>
            <a:r>
              <a:rPr lang="en-US" sz="3200" dirty="0">
                <a:latin typeface="Arial" panose="020B0604020202020204" pitchFamily="34" charset="0"/>
                <a:cs typeface="Arial" panose="020B0604020202020204" pitchFamily="34" charset="0"/>
              </a:rPr>
              <a:t>, la </a:t>
            </a:r>
            <a:r>
              <a:rPr lang="en-US" sz="3200" dirty="0" err="1">
                <a:latin typeface="Arial" panose="020B0604020202020204" pitchFamily="34" charset="0"/>
                <a:cs typeface="Arial" panose="020B0604020202020204" pitchFamily="34" charset="0"/>
              </a:rPr>
              <a:t>importancia</a:t>
            </a:r>
            <a:r>
              <a:rPr lang="en-US" sz="3200" dirty="0">
                <a:latin typeface="Arial" panose="020B0604020202020204" pitchFamily="34" charset="0"/>
                <a:cs typeface="Arial" panose="020B0604020202020204" pitchFamily="34" charset="0"/>
              </a:rPr>
              <a:t> de la </a:t>
            </a:r>
            <a:r>
              <a:rPr lang="en-US" sz="3200" dirty="0" err="1">
                <a:latin typeface="Arial" panose="020B0604020202020204" pitchFamily="34" charset="0"/>
                <a:cs typeface="Arial" panose="020B0604020202020204" pitchFamily="34" charset="0"/>
              </a:rPr>
              <a:t>filosofía</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métodos</a:t>
            </a:r>
            <a:r>
              <a:rPr lang="en-US" sz="3200" dirty="0">
                <a:latin typeface="Arial" panose="020B0604020202020204" pitchFamily="34" charset="0"/>
                <a:cs typeface="Arial" panose="020B0604020202020204" pitchFamily="34" charset="0"/>
              </a:rPr>
              <a:t> que se </a:t>
            </a:r>
            <a:r>
              <a:rPr lang="en-US" sz="3200" dirty="0" err="1">
                <a:latin typeface="Arial" panose="020B0604020202020204" pitchFamily="34" charset="0"/>
                <a:cs typeface="Arial" panose="020B0604020202020204" pitchFamily="34" charset="0"/>
              </a:rPr>
              <a:t>utilizan</a:t>
            </a:r>
            <a:r>
              <a:rPr lang="en-US" sz="3200" dirty="0">
                <a:latin typeface="Arial" panose="020B0604020202020204" pitchFamily="34" charset="0"/>
                <a:cs typeface="Arial" panose="020B0604020202020204" pitchFamily="34" charset="0"/>
              </a:rPr>
              <a:t> para el </a:t>
            </a:r>
            <a:r>
              <a:rPr lang="en-US" sz="3200" dirty="0" err="1">
                <a:latin typeface="Arial" panose="020B0604020202020204" pitchFamily="34" charset="0"/>
                <a:cs typeface="Arial" panose="020B0604020202020204" pitchFamily="34" charset="0"/>
              </a:rPr>
              <a:t>estudio</a:t>
            </a:r>
            <a:r>
              <a:rPr lang="en-US" sz="3200" dirty="0">
                <a:latin typeface="Arial" panose="020B0604020202020204" pitchFamily="34" charset="0"/>
                <a:cs typeface="Arial" panose="020B0604020202020204" pitchFamily="34" charset="0"/>
              </a:rPr>
              <a:t> de la </a:t>
            </a:r>
            <a:r>
              <a:rPr lang="en-US" sz="3200" dirty="0" err="1">
                <a:latin typeface="Arial" panose="020B0604020202020204" pitchFamily="34" charset="0"/>
                <a:cs typeface="Arial" panose="020B0604020202020204" pitchFamily="34" charset="0"/>
              </a:rPr>
              <a:t>filosofía</a:t>
            </a:r>
            <a:r>
              <a:rPr lang="en-US" sz="3200" dirty="0">
                <a:latin typeface="Arial" panose="020B0604020202020204" pitchFamily="34" charset="0"/>
                <a:cs typeface="Arial" panose="020B0604020202020204" pitchFamily="34" charset="0"/>
              </a:rPr>
              <a:t>, la </a:t>
            </a:r>
            <a:r>
              <a:rPr lang="en-US" sz="3200" dirty="0" err="1">
                <a:latin typeface="Arial" panose="020B0604020202020204" pitchFamily="34" charset="0"/>
                <a:cs typeface="Arial" panose="020B0604020202020204" pitchFamily="34" charset="0"/>
              </a:rPr>
              <a:t>filosofía</a:t>
            </a:r>
            <a:r>
              <a:rPr lang="en-US" sz="3200" dirty="0">
                <a:latin typeface="Arial" panose="020B0604020202020204" pitchFamily="34" charset="0"/>
                <a:cs typeface="Arial" panose="020B0604020202020204" pitchFamily="34" charset="0"/>
              </a:rPr>
              <a:t> y la </a:t>
            </a:r>
            <a:r>
              <a:rPr lang="en-US" sz="3200" dirty="0" err="1">
                <a:latin typeface="Arial" panose="020B0604020202020204" pitchFamily="34" charset="0"/>
                <a:cs typeface="Arial" panose="020B0604020202020204" pitchFamily="34" charset="0"/>
              </a:rPr>
              <a:t>ciencia</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igual</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sobre</a:t>
            </a:r>
            <a:r>
              <a:rPr lang="en-US" sz="3200" dirty="0">
                <a:latin typeface="Arial" panose="020B0604020202020204" pitchFamily="34" charset="0"/>
                <a:cs typeface="Arial" panose="020B0604020202020204" pitchFamily="34" charset="0"/>
              </a:rPr>
              <a:t> la </a:t>
            </a:r>
            <a:r>
              <a:rPr lang="en-US" sz="3200" dirty="0" err="1">
                <a:latin typeface="Arial" panose="020B0604020202020204" pitchFamily="34" charset="0"/>
                <a:cs typeface="Arial" panose="020B0604020202020204" pitchFamily="34" charset="0"/>
              </a:rPr>
              <a:t>filosofía</a:t>
            </a:r>
            <a:r>
              <a:rPr lang="en-US" sz="3200" dirty="0">
                <a:latin typeface="Arial" panose="020B0604020202020204" pitchFamily="34" charset="0"/>
                <a:cs typeface="Arial" panose="020B0604020202020204" pitchFamily="34" charset="0"/>
              </a:rPr>
              <a:t> y la </a:t>
            </a:r>
            <a:r>
              <a:rPr lang="en-US" sz="3200" dirty="0" err="1">
                <a:latin typeface="Arial" panose="020B0604020202020204" pitchFamily="34" charset="0"/>
                <a:cs typeface="Arial" panose="020B0604020202020204" pitchFamily="34" charset="0"/>
              </a:rPr>
              <a:t>religión</a:t>
            </a:r>
            <a:r>
              <a:rPr lang="en-US" sz="3200" dirty="0">
                <a:latin typeface="Arial" panose="020B0604020202020204" pitchFamily="34" charset="0"/>
                <a:cs typeface="Arial" panose="020B0604020202020204" pitchFamily="34" charset="0"/>
              </a:rPr>
              <a:t>, la </a:t>
            </a:r>
            <a:r>
              <a:rPr lang="en-US" sz="3200" dirty="0" err="1">
                <a:latin typeface="Arial" panose="020B0604020202020204" pitchFamily="34" charset="0"/>
                <a:cs typeface="Arial" panose="020B0604020202020204" pitchFamily="34" charset="0"/>
              </a:rPr>
              <a:t>libertad</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también</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sobre</a:t>
            </a:r>
            <a:r>
              <a:rPr lang="en-US" sz="3200" dirty="0">
                <a:latin typeface="Arial" panose="020B0604020202020204" pitchFamily="34" charset="0"/>
                <a:cs typeface="Arial" panose="020B0604020202020204" pitchFamily="34" charset="0"/>
              </a:rPr>
              <a:t> el </a:t>
            </a:r>
            <a:r>
              <a:rPr lang="en-US" sz="3200" dirty="0" err="1">
                <a:latin typeface="Arial" panose="020B0604020202020204" pitchFamily="34" charset="0"/>
                <a:cs typeface="Arial" panose="020B0604020202020204" pitchFamily="34" charset="0"/>
              </a:rPr>
              <a:t>racionalismo</a:t>
            </a:r>
            <a:r>
              <a:rPr lang="en-US" sz="3200" dirty="0">
                <a:latin typeface="Arial" panose="020B0604020202020204" pitchFamily="34" charset="0"/>
                <a:cs typeface="Arial" panose="020B0604020202020204" pitchFamily="34" charset="0"/>
              </a:rPr>
              <a:t> y el </a:t>
            </a:r>
            <a:r>
              <a:rPr lang="en-US" sz="3200" dirty="0" err="1">
                <a:latin typeface="Arial" panose="020B0604020202020204" pitchFamily="34" charset="0"/>
                <a:cs typeface="Arial" panose="020B0604020202020204" pitchFamily="34" charset="0"/>
              </a:rPr>
              <a:t>existencialismo</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también</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sobre</a:t>
            </a:r>
            <a:r>
              <a:rPr lang="en-US" sz="3200" dirty="0">
                <a:latin typeface="Arial" panose="020B0604020202020204" pitchFamily="34" charset="0"/>
                <a:cs typeface="Arial" panose="020B0604020202020204" pitchFamily="34" charset="0"/>
              </a:rPr>
              <a:t> la </a:t>
            </a:r>
            <a:r>
              <a:rPr lang="en-US" sz="3200" dirty="0" err="1">
                <a:latin typeface="Arial" panose="020B0604020202020204" pitchFamily="34" charset="0"/>
                <a:cs typeface="Arial" panose="020B0604020202020204" pitchFamily="34" charset="0"/>
              </a:rPr>
              <a:t>dignidad</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dilemas</a:t>
            </a:r>
            <a:r>
              <a:rPr lang="en-US" sz="3200" dirty="0">
                <a:latin typeface="Arial" panose="020B0604020202020204" pitchFamily="34" charset="0"/>
                <a:cs typeface="Arial" panose="020B0604020202020204" pitchFamily="34" charset="0"/>
              </a:rPr>
              <a:t> de la </a:t>
            </a:r>
            <a:r>
              <a:rPr lang="en-US" sz="3200" dirty="0" err="1">
                <a:latin typeface="Arial" panose="020B0604020202020204" pitchFamily="34" charset="0"/>
                <a:cs typeface="Arial" panose="020B0604020202020204" pitchFamily="34" charset="0"/>
              </a:rPr>
              <a:t>vida</a:t>
            </a:r>
            <a:r>
              <a:rPr lang="en-US" sz="3200" dirty="0">
                <a:latin typeface="Arial" panose="020B0604020202020204" pitchFamily="34" charset="0"/>
                <a:cs typeface="Arial" panose="020B0604020202020204" pitchFamily="34" charset="0"/>
              </a:rPr>
              <a:t> y </a:t>
            </a:r>
            <a:r>
              <a:rPr lang="en-US" sz="3200" dirty="0" err="1">
                <a:latin typeface="Arial" panose="020B0604020202020204" pitchFamily="34" charset="0"/>
                <a:cs typeface="Arial" panose="020B0604020202020204" pitchFamily="34" charset="0"/>
              </a:rPr>
              <a:t>sobre</a:t>
            </a:r>
            <a:r>
              <a:rPr lang="en-US" sz="3200" dirty="0">
                <a:latin typeface="Arial" panose="020B0604020202020204" pitchFamily="34" charset="0"/>
                <a:cs typeface="Arial" panose="020B0604020202020204" pitchFamily="34" charset="0"/>
              </a:rPr>
              <a:t> los </a:t>
            </a:r>
            <a:r>
              <a:rPr lang="en-US" sz="3200" dirty="0" err="1">
                <a:latin typeface="Arial" panose="020B0604020202020204" pitchFamily="34" charset="0"/>
                <a:cs typeface="Arial" panose="020B0604020202020204" pitchFamily="34" charset="0"/>
              </a:rPr>
              <a:t>Sofistas</a:t>
            </a:r>
            <a:r>
              <a:rPr lang="en-US" sz="3200"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382619672"/>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Picture 9">
            <a:extLst>
              <a:ext uri="{FF2B5EF4-FFF2-40B4-BE49-F238E27FC236}">
                <a16:creationId xmlns:a16="http://schemas.microsoft.com/office/drawing/2014/main" id="{B7626C8E-FB50-4909-8D9D-09E34A8DBFA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1">
            <a:extLst>
              <a:ext uri="{FF2B5EF4-FFF2-40B4-BE49-F238E27FC236}">
                <a16:creationId xmlns:a16="http://schemas.microsoft.com/office/drawing/2014/main" id="{4ABAB98B-2C89-42CF-9EE1-710DB7F26245}"/>
              </a:ext>
            </a:extLst>
          </p:cNvPr>
          <p:cNvSpPr>
            <a:spLocks noGrp="1"/>
          </p:cNvSpPr>
          <p:nvPr>
            <p:ph type="title"/>
          </p:nvPr>
        </p:nvSpPr>
        <p:spPr>
          <a:xfrm>
            <a:off x="4673600" y="764373"/>
            <a:ext cx="6832600" cy="1293028"/>
          </a:xfrm>
        </p:spPr>
        <p:txBody>
          <a:bodyPr vert="horz" lIns="91440" tIns="45720" rIns="91440" bIns="45720" rtlCol="0" anchor="ctr">
            <a:normAutofit/>
          </a:bodyPr>
          <a:lstStyle/>
          <a:p>
            <a:r>
              <a:rPr lang="en-US"/>
              <a:t>Ejemplo de libertad </a:t>
            </a:r>
          </a:p>
        </p:txBody>
      </p:sp>
      <p:pic>
        <p:nvPicPr>
          <p:cNvPr id="5" name="Picture 4" descr="A painting of a person&#10;&#10;Description automatically generated">
            <a:extLst>
              <a:ext uri="{FF2B5EF4-FFF2-40B4-BE49-F238E27FC236}">
                <a16:creationId xmlns:a16="http://schemas.microsoft.com/office/drawing/2014/main" id="{6E57AB16-0B6A-40B5-94F4-88BAF5F6272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0705" y="1659922"/>
            <a:ext cx="3644962" cy="3644962"/>
          </a:xfrm>
          <a:prstGeom prst="rect">
            <a:avLst/>
          </a:prstGeom>
          <a:ln>
            <a:noFill/>
          </a:ln>
          <a:effectLst>
            <a:outerShdw blurRad="292100" dist="139700" dir="2700000" algn="tl" rotWithShape="0">
              <a:srgbClr val="333333">
                <a:alpha val="65000"/>
              </a:srgbClr>
            </a:outerShdw>
          </a:effectLst>
        </p:spPr>
      </p:pic>
      <p:sp>
        <p:nvSpPr>
          <p:cNvPr id="3" name="Rectangle 2">
            <a:extLst>
              <a:ext uri="{FF2B5EF4-FFF2-40B4-BE49-F238E27FC236}">
                <a16:creationId xmlns:a16="http://schemas.microsoft.com/office/drawing/2014/main" id="{46B7DD37-EBAD-41EF-9B56-34842A934A11}"/>
              </a:ext>
            </a:extLst>
          </p:cNvPr>
          <p:cNvSpPr/>
          <p:nvPr/>
        </p:nvSpPr>
        <p:spPr>
          <a:xfrm>
            <a:off x="4673600" y="2194560"/>
            <a:ext cx="6832600" cy="4024125"/>
          </a:xfrm>
          <a:prstGeom prst="rect">
            <a:avLst/>
          </a:prstGeom>
        </p:spPr>
        <p:txBody>
          <a:bodyPr vert="horz" lIns="91440" tIns="45720" rIns="91440" bIns="45720" rtlCol="0">
            <a:normAutofit/>
          </a:bodyPr>
          <a:lstStyle/>
          <a:p>
            <a:pPr indent="-228600" defTabSz="914400">
              <a:lnSpc>
                <a:spcPct val="90000"/>
              </a:lnSpc>
              <a:spcAft>
                <a:spcPts val="600"/>
              </a:spcAft>
              <a:buFont typeface="Arial" panose="020B0604020202020204" pitchFamily="34" charset="0"/>
              <a:buChar char="•"/>
            </a:pPr>
            <a:r>
              <a:rPr lang="en-US"/>
              <a:t>La importancia de la libertad. Desde siempre se ha definido la libertad como uno de los atributos de los humanos. En verdad la libertad forma parte de la dignidad, nosotros como seres humanos debemos aprender a tener libertad, existen niños como esclavos y también esclavas sexuales, tenemos que saber a tener conciencia para pensar y obrar según la propia voluntad de la persona, día a día esto no es algo que se vea mucho por lo tanto debemos estar conscientes que nosotros somos capaces de tener criterio, razón y voluntad. </a:t>
            </a:r>
          </a:p>
        </p:txBody>
      </p:sp>
    </p:spTree>
    <p:extLst>
      <p:ext uri="{BB962C8B-B14F-4D97-AF65-F5344CB8AC3E}">
        <p14:creationId xmlns:p14="http://schemas.microsoft.com/office/powerpoint/2010/main" val="2035198912"/>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5DE20DFA-89DB-4DCD-9C6A-E6F94CA7549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2" name="Rectangle 21">
            <a:extLst>
              <a:ext uri="{FF2B5EF4-FFF2-40B4-BE49-F238E27FC236}">
                <a16:creationId xmlns:a16="http://schemas.microsoft.com/office/drawing/2014/main" id="{1EA5387D-64D8-4D6C-B109-FF4E81DF60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close up of a logo&#10;&#10;Description automatically generated">
            <a:extLst>
              <a:ext uri="{FF2B5EF4-FFF2-40B4-BE49-F238E27FC236}">
                <a16:creationId xmlns:a16="http://schemas.microsoft.com/office/drawing/2014/main" id="{4791DAE5-19AE-4059-B84D-9248822EEB84}"/>
              </a:ext>
            </a:extLst>
          </p:cNvPr>
          <p:cNvPicPr>
            <a:picLocks noChangeAspect="1"/>
          </p:cNvPicPr>
          <p:nvPr/>
        </p:nvPicPr>
        <p:blipFill rotWithShape="1">
          <a:blip r:embed="rId3">
            <a:alphaModFix amt="30000"/>
            <a:extLst>
              <a:ext uri="{28A0092B-C50C-407E-A947-70E740481C1C}">
                <a14:useLocalDpi xmlns:a14="http://schemas.microsoft.com/office/drawing/2010/main" val="0"/>
              </a:ext>
            </a:extLst>
          </a:blip>
          <a:srcRect/>
          <a:stretch/>
        </p:blipFill>
        <p:spPr>
          <a:xfrm>
            <a:off x="20" y="10"/>
            <a:ext cx="12191980" cy="6857990"/>
          </a:xfrm>
          <a:prstGeom prst="rect">
            <a:avLst/>
          </a:prstGeom>
        </p:spPr>
      </p:pic>
      <p:sp>
        <p:nvSpPr>
          <p:cNvPr id="2" name="Title 1">
            <a:extLst>
              <a:ext uri="{FF2B5EF4-FFF2-40B4-BE49-F238E27FC236}">
                <a16:creationId xmlns:a16="http://schemas.microsoft.com/office/drawing/2014/main" id="{F9FAFF55-FC03-4984-A069-5D6B7A8DBF87}"/>
              </a:ext>
            </a:extLst>
          </p:cNvPr>
          <p:cNvSpPr>
            <a:spLocks noGrp="1"/>
          </p:cNvSpPr>
          <p:nvPr>
            <p:ph type="title"/>
          </p:nvPr>
        </p:nvSpPr>
        <p:spPr>
          <a:xfrm>
            <a:off x="2895600" y="764373"/>
            <a:ext cx="8610600" cy="1293028"/>
          </a:xfrm>
        </p:spPr>
        <p:txBody>
          <a:bodyPr vert="horz" lIns="91440" tIns="45720" rIns="91440" bIns="45720" rtlCol="0" anchor="ctr">
            <a:normAutofit/>
          </a:bodyPr>
          <a:lstStyle/>
          <a:p>
            <a:r>
              <a:rPr lang="en-US"/>
              <a:t>Racionalismo</a:t>
            </a:r>
          </a:p>
        </p:txBody>
      </p:sp>
      <p:sp>
        <p:nvSpPr>
          <p:cNvPr id="3" name="Rectangle 2">
            <a:extLst>
              <a:ext uri="{FF2B5EF4-FFF2-40B4-BE49-F238E27FC236}">
                <a16:creationId xmlns:a16="http://schemas.microsoft.com/office/drawing/2014/main" id="{C98A0D91-E32C-475F-857E-A538DD67E598}"/>
              </a:ext>
            </a:extLst>
          </p:cNvPr>
          <p:cNvSpPr/>
          <p:nvPr/>
        </p:nvSpPr>
        <p:spPr>
          <a:xfrm>
            <a:off x="685800" y="2194560"/>
            <a:ext cx="10820400" cy="4024125"/>
          </a:xfrm>
          <a:prstGeom prst="rect">
            <a:avLst/>
          </a:prstGeom>
        </p:spPr>
        <p:txBody>
          <a:bodyPr vert="horz" lIns="91440" tIns="45720" rIns="91440" bIns="45720" rtlCol="0">
            <a:normAutofit/>
          </a:bodyPr>
          <a:lstStyle/>
          <a:p>
            <a:pPr indent="-228600" defTabSz="914400">
              <a:lnSpc>
                <a:spcPct val="90000"/>
              </a:lnSpc>
              <a:spcAft>
                <a:spcPts val="600"/>
              </a:spcAft>
              <a:buFont typeface="Arial" panose="020B0604020202020204" pitchFamily="34" charset="0"/>
              <a:buChar char="•"/>
            </a:pPr>
            <a:r>
              <a:rPr lang="en-US"/>
              <a:t>El </a:t>
            </a:r>
            <a:r>
              <a:rPr lang="en-US" b="1"/>
              <a:t>racionalismo</a:t>
            </a:r>
            <a:r>
              <a:rPr lang="en-US"/>
              <a:t> es una </a:t>
            </a:r>
            <a:r>
              <a:rPr lang="en-US">
                <a:hlinkClick r:id="rId4" tooltip="Escuela filosófica">
                  <a:extLst>
                    <a:ext uri="{A12FA001-AC4F-418D-AE19-62706E023703}">
                      <ahyp:hlinkClr xmlns:ahyp="http://schemas.microsoft.com/office/drawing/2018/hyperlinkcolor" val="tx"/>
                    </a:ext>
                  </a:extLst>
                </a:hlinkClick>
              </a:rPr>
              <a:t>corriente filosófica</a:t>
            </a:r>
            <a:r>
              <a:rPr lang="en-US"/>
              <a:t> que acentúa el papel de la </a:t>
            </a:r>
            <a:r>
              <a:rPr lang="en-US">
                <a:hlinkClick r:id="rId5" tooltip="Razón">
                  <a:extLst>
                    <a:ext uri="{A12FA001-AC4F-418D-AE19-62706E023703}">
                      <ahyp:hlinkClr xmlns:ahyp="http://schemas.microsoft.com/office/drawing/2018/hyperlinkcolor" val="tx"/>
                    </a:ext>
                  </a:extLst>
                </a:hlinkClick>
              </a:rPr>
              <a:t>razón</a:t>
            </a:r>
            <a:r>
              <a:rPr lang="en-US"/>
              <a:t> en la adquisición del </a:t>
            </a:r>
            <a:r>
              <a:rPr lang="en-US">
                <a:hlinkClick r:id="rId6" tooltip="Conocimiento">
                  <a:extLst>
                    <a:ext uri="{A12FA001-AC4F-418D-AE19-62706E023703}">
                      <ahyp:hlinkClr xmlns:ahyp="http://schemas.microsoft.com/office/drawing/2018/hyperlinkcolor" val="tx"/>
                    </a:ext>
                  </a:extLst>
                </a:hlinkClick>
              </a:rPr>
              <a:t>conocimiento</a:t>
            </a:r>
            <a:r>
              <a:rPr lang="en-US"/>
              <a:t>. Contrasta con el </a:t>
            </a:r>
            <a:r>
              <a:rPr lang="en-US">
                <a:hlinkClick r:id="rId7" tooltip="Empirismo">
                  <a:extLst>
                    <a:ext uri="{A12FA001-AC4F-418D-AE19-62706E023703}">
                      <ahyp:hlinkClr xmlns:ahyp="http://schemas.microsoft.com/office/drawing/2018/hyperlinkcolor" val="tx"/>
                    </a:ext>
                  </a:extLst>
                </a:hlinkClick>
              </a:rPr>
              <a:t>empirismo</a:t>
            </a:r>
            <a:r>
              <a:rPr lang="en-US"/>
              <a:t>, que resalta el papel de la experiencia, sobre todo el sentido de la percepción. </a:t>
            </a:r>
          </a:p>
        </p:txBody>
      </p:sp>
      <p:sp>
        <p:nvSpPr>
          <p:cNvPr id="4" name="Rectangle 3">
            <a:extLst>
              <a:ext uri="{FF2B5EF4-FFF2-40B4-BE49-F238E27FC236}">
                <a16:creationId xmlns:a16="http://schemas.microsoft.com/office/drawing/2014/main" id="{D238182C-4D1F-4B98-B141-407950FCEC44}"/>
              </a:ext>
            </a:extLst>
          </p:cNvPr>
          <p:cNvSpPr/>
          <p:nvPr/>
        </p:nvSpPr>
        <p:spPr>
          <a:xfrm>
            <a:off x="248529" y="3078175"/>
            <a:ext cx="6096000" cy="2108269"/>
          </a:xfrm>
          <a:prstGeom prst="rect">
            <a:avLst/>
          </a:prstGeom>
        </p:spPr>
        <p:txBody>
          <a:bodyPr>
            <a:spAutoFit/>
          </a:bodyPr>
          <a:lstStyle/>
          <a:p>
            <a:pPr algn="just" fontAlgn="t">
              <a:spcAft>
                <a:spcPts val="600"/>
              </a:spcAft>
            </a:pPr>
            <a:r>
              <a:rPr lang="es-DO" dirty="0">
                <a:latin typeface="Arial" panose="020B0604020202020204" pitchFamily="34" charset="0"/>
                <a:cs typeface="Arial" panose="020B0604020202020204" pitchFamily="34" charset="0"/>
              </a:rPr>
              <a:t>Se entiende por racionalismo a la doctrina filosófica que afirma y sostiene la supremacía de la razón sobre la experiencia. El racionalismo es la absolutización de la razón.</a:t>
            </a:r>
          </a:p>
          <a:p>
            <a:pPr algn="just" fontAlgn="t">
              <a:spcAft>
                <a:spcPts val="600"/>
              </a:spcAft>
            </a:pPr>
            <a:r>
              <a:rPr lang="es-DO" dirty="0">
                <a:latin typeface="Arial" panose="020B0604020202020204" pitchFamily="34" charset="0"/>
                <a:cs typeface="Arial" panose="020B0604020202020204" pitchFamily="34" charset="0"/>
              </a:rPr>
              <a:t>La tesis del racionalismo se caracteriza por lo real, por los conceptos o sistemas mentales y a la explicación de la ciencia en términos lógicos.</a:t>
            </a:r>
            <a:endParaRPr lang="es-DO" b="0" i="0" u="none" strike="noStrike" dirty="0">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1250511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DB098E-A3C8-47FA-89DC-941344E915F1}"/>
              </a:ext>
            </a:extLst>
          </p:cNvPr>
          <p:cNvSpPr>
            <a:spLocks noGrp="1"/>
          </p:cNvSpPr>
          <p:nvPr>
            <p:ph type="title"/>
          </p:nvPr>
        </p:nvSpPr>
        <p:spPr/>
        <p:txBody>
          <a:bodyPr/>
          <a:lstStyle/>
          <a:p>
            <a:r>
              <a:rPr lang="es-DO" dirty="0"/>
              <a:t>Existencialismo</a:t>
            </a:r>
          </a:p>
        </p:txBody>
      </p:sp>
      <p:sp>
        <p:nvSpPr>
          <p:cNvPr id="3" name="Rectangle 2">
            <a:extLst>
              <a:ext uri="{FF2B5EF4-FFF2-40B4-BE49-F238E27FC236}">
                <a16:creationId xmlns:a16="http://schemas.microsoft.com/office/drawing/2014/main" id="{7B4A31C2-44B1-4C70-AB4B-41AA4FE50149}"/>
              </a:ext>
            </a:extLst>
          </p:cNvPr>
          <p:cNvSpPr/>
          <p:nvPr/>
        </p:nvSpPr>
        <p:spPr>
          <a:xfrm>
            <a:off x="108488" y="1766807"/>
            <a:ext cx="9035512" cy="1200329"/>
          </a:xfrm>
          <a:prstGeom prst="rect">
            <a:avLst/>
          </a:prstGeom>
        </p:spPr>
        <p:txBody>
          <a:bodyPr wrap="square">
            <a:spAutoFit/>
          </a:bodyPr>
          <a:lstStyle/>
          <a:p>
            <a:r>
              <a:rPr lang="es-DO" dirty="0">
                <a:latin typeface="Arial" panose="020B0604020202020204" pitchFamily="34" charset="0"/>
                <a:cs typeface="Arial" panose="020B0604020202020204" pitchFamily="34" charset="0"/>
              </a:rPr>
              <a:t>El </a:t>
            </a:r>
            <a:r>
              <a:rPr lang="es-DO" b="1" dirty="0">
                <a:latin typeface="Arial" panose="020B0604020202020204" pitchFamily="34" charset="0"/>
                <a:cs typeface="Arial" panose="020B0604020202020204" pitchFamily="34" charset="0"/>
              </a:rPr>
              <a:t>existencialismo</a:t>
            </a:r>
            <a:r>
              <a:rPr lang="es-DO" dirty="0">
                <a:latin typeface="Arial" panose="020B0604020202020204" pitchFamily="34" charset="0"/>
                <a:cs typeface="Arial" panose="020B0604020202020204" pitchFamily="34" charset="0"/>
              </a:rPr>
              <a:t> es una corriente filosófica que persigue el </a:t>
            </a:r>
            <a:r>
              <a:rPr lang="es-DO" u="sng" dirty="0">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conocimiento</a:t>
            </a:r>
            <a:r>
              <a:rPr lang="es-DO" dirty="0">
                <a:latin typeface="Arial" panose="020B0604020202020204" pitchFamily="34" charset="0"/>
                <a:cs typeface="Arial" panose="020B0604020202020204" pitchFamily="34" charset="0"/>
              </a:rPr>
              <a:t> de la realidad a través de la experiencia inmediata de la propia existencia. De todas formas, no se ha desarrollado una teoría precisa o exacta que defina claramente este concepto.</a:t>
            </a:r>
          </a:p>
        </p:txBody>
      </p:sp>
      <p:sp>
        <p:nvSpPr>
          <p:cNvPr id="4" name="Rectangle 3">
            <a:extLst>
              <a:ext uri="{FF2B5EF4-FFF2-40B4-BE49-F238E27FC236}">
                <a16:creationId xmlns:a16="http://schemas.microsoft.com/office/drawing/2014/main" id="{1CDC61C5-ACAC-460F-A565-CC34FD8C4397}"/>
              </a:ext>
            </a:extLst>
          </p:cNvPr>
          <p:cNvSpPr/>
          <p:nvPr/>
        </p:nvSpPr>
        <p:spPr>
          <a:xfrm>
            <a:off x="108488" y="2967136"/>
            <a:ext cx="8477573" cy="3510448"/>
          </a:xfrm>
          <a:prstGeom prst="rect">
            <a:avLst/>
          </a:prstGeom>
        </p:spPr>
        <p:txBody>
          <a:bodyPr wrap="square">
            <a:spAutoFit/>
          </a:bodyPr>
          <a:lstStyle/>
          <a:p>
            <a:pPr algn="just" fontAlgn="base">
              <a:lnSpc>
                <a:spcPct val="180000"/>
              </a:lnSpc>
            </a:pPr>
            <a:r>
              <a:rPr lang="es-DO" dirty="0">
                <a:latin typeface="Arial" panose="020B0604020202020204" pitchFamily="34" charset="0"/>
                <a:cs typeface="Arial" panose="020B0604020202020204" pitchFamily="34" charset="0"/>
              </a:rPr>
              <a:t>Lo que está claro es que este movimiento de la </a:t>
            </a:r>
            <a:r>
              <a:rPr lang="es-DO" b="1" u="sng" dirty="0">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filosofía</a:t>
            </a:r>
            <a:r>
              <a:rPr lang="es-DO" dirty="0">
                <a:latin typeface="Arial" panose="020B0604020202020204" pitchFamily="34" charset="0"/>
                <a:cs typeface="Arial" panose="020B0604020202020204" pitchFamily="34" charset="0"/>
              </a:rPr>
              <a:t> destaca al ser humano individual como creador del significado de su vida. La temporalidad del sujeto, su </a:t>
            </a:r>
            <a:r>
              <a:rPr lang="es-DO" b="1" dirty="0">
                <a:latin typeface="Arial" panose="020B0604020202020204" pitchFamily="34" charset="0"/>
                <a:cs typeface="Arial" panose="020B0604020202020204" pitchFamily="34" charset="0"/>
              </a:rPr>
              <a:t>existencia concreta en el mundo</a:t>
            </a:r>
            <a:r>
              <a:rPr lang="es-DO" dirty="0">
                <a:latin typeface="Arial" panose="020B0604020202020204" pitchFamily="34" charset="0"/>
                <a:cs typeface="Arial" panose="020B0604020202020204" pitchFamily="34" charset="0"/>
              </a:rPr>
              <a:t>, es aquello que constituye al ser y no una supuesta esencia más abstracta.</a:t>
            </a:r>
          </a:p>
          <a:p>
            <a:pPr algn="just" fontAlgn="base">
              <a:lnSpc>
                <a:spcPct val="180000"/>
              </a:lnSpc>
            </a:pPr>
            <a:r>
              <a:rPr lang="es-DO" dirty="0">
                <a:latin typeface="Arial" panose="020B0604020202020204" pitchFamily="34" charset="0"/>
                <a:cs typeface="Arial" panose="020B0604020202020204" pitchFamily="34" charset="0"/>
              </a:rPr>
              <a:t>Los existencialistas no creen que el individuo sea una parte de un todo, sino que cada ser humano es una integridad libre por sí misma. La existencia propia de una </a:t>
            </a:r>
            <a:r>
              <a:rPr lang="es-DO" b="1" u="sng" dirty="0">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persona</a:t>
            </a:r>
            <a:r>
              <a:rPr lang="es-DO" dirty="0">
                <a:latin typeface="Arial" panose="020B0604020202020204" pitchFamily="34" charset="0"/>
                <a:cs typeface="Arial" panose="020B0604020202020204" pitchFamily="34" charset="0"/>
              </a:rPr>
              <a:t> es lo que define su </a:t>
            </a:r>
            <a:r>
              <a:rPr lang="es-DO" b="1" u="sng" dirty="0">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esencia</a:t>
            </a:r>
            <a:r>
              <a:rPr lang="es-DO" dirty="0">
                <a:latin typeface="Arial" panose="020B0604020202020204" pitchFamily="34" charset="0"/>
                <a:cs typeface="Arial" panose="020B0604020202020204" pitchFamily="34" charset="0"/>
              </a:rPr>
              <a:t> y no una condición humana general.</a:t>
            </a:r>
            <a:endParaRPr lang="es-DO" b="0" i="0" u="none" strike="noStrike" dirty="0">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9044277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ounded Rectangle 11">
            <a:extLst>
              <a:ext uri="{FF2B5EF4-FFF2-40B4-BE49-F238E27FC236}">
                <a16:creationId xmlns:a16="http://schemas.microsoft.com/office/drawing/2014/main" id="{2770B5F4-AED0-4A3A-859D-B6239ED38A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03" y="643464"/>
            <a:ext cx="10905195" cy="5571072"/>
          </a:xfrm>
          <a:prstGeom prst="roundRect">
            <a:avLst>
              <a:gd name="adj" fmla="val 2403"/>
            </a:avLst>
          </a:prstGeom>
          <a:solidFill>
            <a:srgbClr val="FFFFF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screenshot of a cell phone&#10;&#10;Description automatically generated">
            <a:extLst>
              <a:ext uri="{FF2B5EF4-FFF2-40B4-BE49-F238E27FC236}">
                <a16:creationId xmlns:a16="http://schemas.microsoft.com/office/drawing/2014/main" id="{E5DA074F-F66E-4750-8CC7-FFA62A5E44A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88336" y="873252"/>
            <a:ext cx="6815328" cy="5111496"/>
          </a:xfrm>
          <a:prstGeom prst="rect">
            <a:avLst/>
          </a:prstGeom>
          <a:ln w="31750" cap="sq">
            <a:noFill/>
            <a:miter lim="800000"/>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716967890"/>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2710CC-03C7-40BF-B754-FA091E733237}"/>
              </a:ext>
            </a:extLst>
          </p:cNvPr>
          <p:cNvSpPr>
            <a:spLocks noGrp="1"/>
          </p:cNvSpPr>
          <p:nvPr>
            <p:ph type="title"/>
          </p:nvPr>
        </p:nvSpPr>
        <p:spPr/>
        <p:txBody>
          <a:bodyPr/>
          <a:lstStyle/>
          <a:p>
            <a:r>
              <a:rPr lang="es-DO"/>
              <a:t>Dignidad</a:t>
            </a:r>
            <a:endParaRPr lang="es-DO" dirty="0"/>
          </a:p>
        </p:txBody>
      </p:sp>
      <p:sp>
        <p:nvSpPr>
          <p:cNvPr id="3" name="Rectangle 2">
            <a:extLst>
              <a:ext uri="{FF2B5EF4-FFF2-40B4-BE49-F238E27FC236}">
                <a16:creationId xmlns:a16="http://schemas.microsoft.com/office/drawing/2014/main" id="{FF7AE927-BF80-4543-B080-86A4A465F109}"/>
              </a:ext>
            </a:extLst>
          </p:cNvPr>
          <p:cNvSpPr/>
          <p:nvPr/>
        </p:nvSpPr>
        <p:spPr>
          <a:xfrm>
            <a:off x="77491" y="1410887"/>
            <a:ext cx="6354305" cy="1817176"/>
          </a:xfrm>
          <a:prstGeom prst="rect">
            <a:avLst/>
          </a:prstGeom>
        </p:spPr>
        <p:txBody>
          <a:bodyPr wrap="square">
            <a:spAutoFit/>
          </a:bodyPr>
          <a:lstStyle/>
          <a:p>
            <a:pPr algn="just" fontAlgn="t"/>
            <a:r>
              <a:rPr lang="es-DO">
                <a:latin typeface="Arial" panose="020B0604020202020204" pitchFamily="34" charset="0"/>
                <a:cs typeface="Arial" panose="020B0604020202020204" pitchFamily="34" charset="0"/>
              </a:rPr>
              <a:t>Dignidad indica el respeto y la estima que todos los seres humanos merecen y se afirma de quien posee un nivel de calidad humana irreprochable.</a:t>
            </a:r>
          </a:p>
          <a:p>
            <a:pPr algn="just" fontAlgn="t"/>
            <a:r>
              <a:rPr lang="es-DO">
                <a:latin typeface="Arial" panose="020B0604020202020204" pitchFamily="34" charset="0"/>
                <a:cs typeface="Arial" panose="020B0604020202020204" pitchFamily="34" charset="0"/>
              </a:rPr>
              <a:t>La dignidad es la cualidad de digno que significa valioso, con honor, merecedor y el término dignidad deriva del vocablo en latín </a:t>
            </a:r>
            <a:r>
              <a:rPr lang="es-DO" i="1">
                <a:latin typeface="Arial" panose="020B0604020202020204" pitchFamily="34" charset="0"/>
                <a:cs typeface="Arial" panose="020B0604020202020204" pitchFamily="34" charset="0"/>
              </a:rPr>
              <a:t>dignitas</a:t>
            </a:r>
            <a:r>
              <a:rPr lang="es-DO">
                <a:latin typeface="Arial" panose="020B0604020202020204" pitchFamily="34" charset="0"/>
                <a:cs typeface="Arial" panose="020B0604020202020204" pitchFamily="34" charset="0"/>
              </a:rPr>
              <a:t>.</a:t>
            </a:r>
            <a:endParaRPr lang="es-DO" b="0" i="0" u="none" strike="noStrike" dirty="0">
              <a:effectLst/>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C0B08E01-3D2F-472C-99B0-5C1A8A443DD8}"/>
              </a:ext>
            </a:extLst>
          </p:cNvPr>
          <p:cNvSpPr/>
          <p:nvPr/>
        </p:nvSpPr>
        <p:spPr>
          <a:xfrm>
            <a:off x="77491" y="3091605"/>
            <a:ext cx="6096000" cy="3693319"/>
          </a:xfrm>
          <a:prstGeom prst="rect">
            <a:avLst/>
          </a:prstGeom>
        </p:spPr>
        <p:txBody>
          <a:bodyPr>
            <a:spAutoFit/>
          </a:bodyPr>
          <a:lstStyle/>
          <a:p>
            <a:pPr algn="just" fontAlgn="t"/>
            <a:r>
              <a:rPr lang="es-DO">
                <a:latin typeface="Arial" panose="020B0604020202020204" pitchFamily="34" charset="0"/>
                <a:cs typeface="Arial" panose="020B0604020202020204" pitchFamily="34" charset="0"/>
              </a:rPr>
              <a:t>Se habla de dignidad si las personas en su manera de comportarse, lo hacen con gravedad, decencia, caballerosidad, nobleza, decoro, lealtad, generosidad, hidalguía y pundonor. Por ejemplo, a la hora de cumplir con los compromisos, la dignidad se refiere a la formalidad, a la honestidad y a la honra de las personas.</a:t>
            </a:r>
          </a:p>
          <a:p>
            <a:pPr algn="just" fontAlgn="t"/>
            <a:r>
              <a:rPr lang="es-DO">
                <a:latin typeface="Arial" panose="020B0604020202020204" pitchFamily="34" charset="0"/>
                <a:cs typeface="Arial" panose="020B0604020202020204" pitchFamily="34" charset="0"/>
              </a:rPr>
              <a:t>En términos de excelencias, la dignidad es un cargo honorífico o un puesto de gran autoridad, prestigio y honor, por ejemplo, los cargos políticos, como el cargo de Rey, de presidente o de emperador. También son denominadas así las personas que ocupan ese cargo o puesto, siendo representantes y poseedores de una distinción, siendo ellas dignidades o dignatarios.</a:t>
            </a:r>
            <a:endParaRPr lang="es-DO" b="0" i="0" u="none" strike="noStrike" dirty="0">
              <a:effectLst/>
              <a:latin typeface="Arial" panose="020B0604020202020204" pitchFamily="34" charset="0"/>
              <a:cs typeface="Arial" panose="020B0604020202020204" pitchFamily="34" charset="0"/>
            </a:endParaRPr>
          </a:p>
        </p:txBody>
      </p:sp>
      <p:pic>
        <p:nvPicPr>
          <p:cNvPr id="6" name="Picture 5" descr="A screenshot of a cell phone&#10;&#10;Description automatically generated">
            <a:extLst>
              <a:ext uri="{FF2B5EF4-FFF2-40B4-BE49-F238E27FC236}">
                <a16:creationId xmlns:a16="http://schemas.microsoft.com/office/drawing/2014/main" id="{C87EB497-EFBD-41E5-9D71-6BB9CEFE04F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66917" y="2808611"/>
            <a:ext cx="5257605" cy="394732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427326723"/>
      </p:ext>
    </p:extLst>
  </p:cSld>
  <p:clrMapOvr>
    <a:masterClrMapping/>
  </p:clrMapOvr>
  <p:transition spd="slow">
    <p:comb/>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CF7700-38AA-4962-8D24-4C9234804416}"/>
              </a:ext>
            </a:extLst>
          </p:cNvPr>
          <p:cNvSpPr>
            <a:spLocks noGrp="1"/>
          </p:cNvSpPr>
          <p:nvPr>
            <p:ph type="title"/>
          </p:nvPr>
        </p:nvSpPr>
        <p:spPr/>
        <p:txBody>
          <a:bodyPr/>
          <a:lstStyle/>
          <a:p>
            <a:r>
              <a:rPr lang="es-DO" dirty="0"/>
              <a:t>Ejemplo de dignidad </a:t>
            </a:r>
          </a:p>
        </p:txBody>
      </p:sp>
      <p:sp>
        <p:nvSpPr>
          <p:cNvPr id="3" name="Rectangle 2">
            <a:extLst>
              <a:ext uri="{FF2B5EF4-FFF2-40B4-BE49-F238E27FC236}">
                <a16:creationId xmlns:a16="http://schemas.microsoft.com/office/drawing/2014/main" id="{B36B4394-39A8-4E71-9E43-E4CA89C7A8FF}"/>
              </a:ext>
            </a:extLst>
          </p:cNvPr>
          <p:cNvSpPr/>
          <p:nvPr/>
        </p:nvSpPr>
        <p:spPr>
          <a:xfrm>
            <a:off x="232474" y="1797802"/>
            <a:ext cx="8927024" cy="2031325"/>
          </a:xfrm>
          <a:prstGeom prst="rect">
            <a:avLst/>
          </a:prstGeom>
        </p:spPr>
        <p:txBody>
          <a:bodyPr wrap="square">
            <a:spAutoFit/>
          </a:bodyPr>
          <a:lstStyle/>
          <a:p>
            <a:pPr algn="just"/>
            <a:r>
              <a:rPr lang="es-DO" dirty="0">
                <a:latin typeface="Arial" panose="020B0604020202020204" pitchFamily="34" charset="0"/>
                <a:cs typeface="Arial" panose="020B0604020202020204" pitchFamily="34" charset="0"/>
              </a:rPr>
              <a:t>La dignidad humana, implica de nosotros mismos tener respeto, en la sociedad actual el tener dignidad no se ve tan importante, ya que quien tiene dignidad no será una persona corrupta, ni delincuente, ni se venderá. Por eso opino que la educación también debe incluir que nosotros tener dignidad. La dignidad no solo es importante para el </a:t>
            </a:r>
            <a:r>
              <a:rPr lang="es-DO" dirty="0" err="1">
                <a:latin typeface="Arial" panose="020B0604020202020204" pitchFamily="34" charset="0"/>
                <a:cs typeface="Arial" panose="020B0604020202020204" pitchFamily="34" charset="0"/>
              </a:rPr>
              <a:t>auto-estima</a:t>
            </a:r>
            <a:r>
              <a:rPr lang="es-DO" dirty="0">
                <a:latin typeface="Arial" panose="020B0604020202020204" pitchFamily="34" charset="0"/>
                <a:cs typeface="Arial" panose="020B0604020202020204" pitchFamily="34" charset="0"/>
              </a:rPr>
              <a:t> también para el respeto y la convivencia, porque si no se respeta la dignidad de otras personas no puede una personas encajar en la sociedad ni la sociedad puede funcionar con armonía. </a:t>
            </a:r>
          </a:p>
        </p:txBody>
      </p:sp>
      <p:pic>
        <p:nvPicPr>
          <p:cNvPr id="5" name="Picture 4" descr="A person posing for the camera&#10;&#10;Description automatically generated">
            <a:extLst>
              <a:ext uri="{FF2B5EF4-FFF2-40B4-BE49-F238E27FC236}">
                <a16:creationId xmlns:a16="http://schemas.microsoft.com/office/drawing/2014/main" id="{28C5E92E-4687-4F54-B1FF-071C071867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09374" y="3580108"/>
            <a:ext cx="5650152" cy="327789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59440865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ECDD1C7-3E51-40DC-8B85-24AA12A3917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useBgFill="1">
        <p:nvSpPr>
          <p:cNvPr id="10" name="Rectangle 9">
            <a:extLst>
              <a:ext uri="{FF2B5EF4-FFF2-40B4-BE49-F238E27FC236}">
                <a16:creationId xmlns:a16="http://schemas.microsoft.com/office/drawing/2014/main" id="{A38A195E-584A-485A-BECD-66468900B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FCC4F49-2191-4F8A-8A5A-2BBCCD9B683F}"/>
              </a:ext>
            </a:extLst>
          </p:cNvPr>
          <p:cNvSpPr>
            <a:spLocks noGrp="1"/>
          </p:cNvSpPr>
          <p:nvPr>
            <p:ph type="title"/>
          </p:nvPr>
        </p:nvSpPr>
        <p:spPr>
          <a:xfrm>
            <a:off x="4090507" y="764373"/>
            <a:ext cx="7434070" cy="1474330"/>
          </a:xfrm>
        </p:spPr>
        <p:txBody>
          <a:bodyPr vert="horz" lIns="91440" tIns="45720" rIns="91440" bIns="45720" rtlCol="0" anchor="ctr">
            <a:normAutofit/>
          </a:bodyPr>
          <a:lstStyle/>
          <a:p>
            <a:r>
              <a:rPr lang="en-US"/>
              <a:t>Dilemas de la vida</a:t>
            </a:r>
          </a:p>
        </p:txBody>
      </p:sp>
      <p:sp>
        <p:nvSpPr>
          <p:cNvPr id="12" name="Rectangle 11">
            <a:extLst>
              <a:ext uri="{FF2B5EF4-FFF2-40B4-BE49-F238E27FC236}">
                <a16:creationId xmlns:a16="http://schemas.microsoft.com/office/drawing/2014/main" id="{840177A7-740C-43C7-8F2D-BD7067F12C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06393" cy="6858000"/>
          </a:xfrm>
          <a:prstGeom prst="rect">
            <a:avLst/>
          </a:prstGeom>
          <a:solidFill>
            <a:schemeClr val="bg1">
              <a:lumMod val="95000"/>
              <a:lumOff val="5000"/>
            </a:schemeClr>
          </a:solidFill>
          <a:ln>
            <a:noFill/>
          </a:ln>
          <a:effectLst>
            <a:outerShdw blurRad="635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pic>
        <p:nvPicPr>
          <p:cNvPr id="14" name="Picture 13">
            <a:extLst>
              <a:ext uri="{FF2B5EF4-FFF2-40B4-BE49-F238E27FC236}">
                <a16:creationId xmlns:a16="http://schemas.microsoft.com/office/drawing/2014/main" id="{D050A49F-C54B-4F93-97E6-5B81ED5DC70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r="43730"/>
          <a:stretch/>
        </p:blipFill>
        <p:spPr>
          <a:xfrm rot="16200000">
            <a:off x="-1266906" y="2188762"/>
            <a:ext cx="6860373" cy="2482850"/>
          </a:xfrm>
          <a:prstGeom prst="rect">
            <a:avLst/>
          </a:prstGeom>
        </p:spPr>
      </p:pic>
      <p:sp>
        <p:nvSpPr>
          <p:cNvPr id="3" name="Rectangle 2">
            <a:extLst>
              <a:ext uri="{FF2B5EF4-FFF2-40B4-BE49-F238E27FC236}">
                <a16:creationId xmlns:a16="http://schemas.microsoft.com/office/drawing/2014/main" id="{BE16F0A5-FE27-406B-B534-AC122045EDA0}"/>
              </a:ext>
            </a:extLst>
          </p:cNvPr>
          <p:cNvSpPr/>
          <p:nvPr/>
        </p:nvSpPr>
        <p:spPr>
          <a:xfrm>
            <a:off x="4090507" y="2628900"/>
            <a:ext cx="7454077" cy="3589785"/>
          </a:xfrm>
          <a:prstGeom prst="rect">
            <a:avLst/>
          </a:prstGeom>
        </p:spPr>
        <p:txBody>
          <a:bodyPr vert="horz" lIns="91440" tIns="45720" rIns="91440" bIns="45720" rtlCol="0">
            <a:normAutofit/>
          </a:bodyPr>
          <a:lstStyle/>
          <a:p>
            <a:pPr indent="-228600" defTabSz="914400" fontAlgn="base">
              <a:lnSpc>
                <a:spcPct val="90000"/>
              </a:lnSpc>
              <a:spcAft>
                <a:spcPts val="600"/>
              </a:spcAft>
              <a:buFont typeface="Arial" panose="020B0604020202020204" pitchFamily="34" charset="0"/>
              <a:buChar char="•"/>
            </a:pPr>
            <a:r>
              <a:rPr lang="en-US" sz="1900"/>
              <a:t>Un dilema, por lo tanto, es un </a:t>
            </a:r>
            <a:r>
              <a:rPr lang="en-US" sz="1900">
                <a:hlinkClick r:id="rId4">
                  <a:extLst>
                    <a:ext uri="{A12FA001-AC4F-418D-AE19-62706E023703}">
                      <ahyp:hlinkClr xmlns:ahyp="http://schemas.microsoft.com/office/drawing/2018/hyperlinkcolor" val="tx"/>
                    </a:ext>
                  </a:extLst>
                </a:hlinkClick>
              </a:rPr>
              <a:t>argumento</a:t>
            </a:r>
            <a:r>
              <a:rPr lang="en-US" sz="1900"/>
              <a:t> que está formado por dos proposiciones contrarias y disyuntivas: al conceder o negar cualquiera de estas dos proposiciones, queda demostrado aquello que se quería probar.</a:t>
            </a:r>
          </a:p>
          <a:p>
            <a:pPr indent="-228600" defTabSz="914400" fontAlgn="base">
              <a:lnSpc>
                <a:spcPct val="90000"/>
              </a:lnSpc>
              <a:spcAft>
                <a:spcPts val="600"/>
              </a:spcAft>
              <a:buFont typeface="Arial" panose="020B0604020202020204" pitchFamily="34" charset="0"/>
              <a:buChar char="•"/>
            </a:pPr>
            <a:r>
              <a:rPr lang="en-US" sz="1900"/>
              <a:t>Dentro del ámbito de los juegos, también se establecen dilemas como entretenimiento. Uno de los más conocidos es el llamado dilema del prisionero, creado por Melvin Dresher y Merrill M. Flood en la década de los años 50. Con él se viene a plantear que harán dos presos de una prisión cualquiera ante una propuesta: colaborar para poder minimizar los problemas que tienen en la cárcel o traicionarse para así poder lograr un de ellos al menos la libertad. </a:t>
            </a:r>
            <a:endParaRPr lang="en-US" sz="1900" b="0" i="0" u="none" strike="noStrike">
              <a:effectLst/>
            </a:endParaRPr>
          </a:p>
        </p:txBody>
      </p:sp>
    </p:spTree>
    <p:extLst>
      <p:ext uri="{BB962C8B-B14F-4D97-AF65-F5344CB8AC3E}">
        <p14:creationId xmlns:p14="http://schemas.microsoft.com/office/powerpoint/2010/main" val="163278329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rack, black, photo, sitting&#10;&#10;Description automatically generated">
            <a:extLst>
              <a:ext uri="{FF2B5EF4-FFF2-40B4-BE49-F238E27FC236}">
                <a16:creationId xmlns:a16="http://schemas.microsoft.com/office/drawing/2014/main" id="{BE9C0D56-C0CE-44C6-871A-032CAA6288F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6942" y="1377815"/>
            <a:ext cx="3388640" cy="5290044"/>
          </a:xfrm>
          <a:prstGeom prst="rect">
            <a:avLst/>
          </a:prstGeom>
          <a:ln>
            <a:noFill/>
          </a:ln>
          <a:effectLst>
            <a:outerShdw blurRad="292100" dist="139700" dir="2700000" algn="tl" rotWithShape="0">
              <a:srgbClr val="333333">
                <a:alpha val="65000"/>
              </a:srgbClr>
            </a:outerShdw>
          </a:effectLst>
        </p:spPr>
      </p:pic>
      <p:sp>
        <p:nvSpPr>
          <p:cNvPr id="4" name="Rectangle 3">
            <a:extLst>
              <a:ext uri="{FF2B5EF4-FFF2-40B4-BE49-F238E27FC236}">
                <a16:creationId xmlns:a16="http://schemas.microsoft.com/office/drawing/2014/main" id="{7E7EAA3F-9C86-488E-AA3A-0C1A07F2DF23}"/>
              </a:ext>
            </a:extLst>
          </p:cNvPr>
          <p:cNvSpPr/>
          <p:nvPr/>
        </p:nvSpPr>
        <p:spPr>
          <a:xfrm>
            <a:off x="4344692" y="1162185"/>
            <a:ext cx="7506346" cy="5505674"/>
          </a:xfrm>
          <a:prstGeom prst="rect">
            <a:avLst/>
          </a:prstGeom>
        </p:spPr>
        <p:txBody>
          <a:bodyPr wrap="square">
            <a:spAutoFit/>
          </a:bodyPr>
          <a:lstStyle/>
          <a:p>
            <a:pPr algn="just" fontAlgn="base">
              <a:lnSpc>
                <a:spcPct val="180000"/>
              </a:lnSpc>
            </a:pPr>
            <a:r>
              <a:rPr lang="es-DO" dirty="0">
                <a:latin typeface="Arial" panose="020B0604020202020204" pitchFamily="34" charset="0"/>
                <a:cs typeface="Arial" panose="020B0604020202020204" pitchFamily="34" charset="0"/>
              </a:rPr>
              <a:t>En el lenguaje cotidiano, se entienda al dilema como un </a:t>
            </a:r>
            <a:r>
              <a:rPr lang="es-DO" u="sng" dirty="0">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problema</a:t>
            </a:r>
            <a:r>
              <a:rPr lang="es-DO" dirty="0">
                <a:latin typeface="Arial" panose="020B0604020202020204" pitchFamily="34" charset="0"/>
                <a:cs typeface="Arial" panose="020B0604020202020204" pitchFamily="34" charset="0"/>
              </a:rPr>
              <a:t> que puede resolverse a través de dos soluciones pero que ninguna de las dos resulta completamente aceptable o, por el contrario, que las dos son igualmente aceptables. En otras palabras, al elegir una de las opciones, la </a:t>
            </a:r>
            <a:r>
              <a:rPr lang="es-DO" u="sng" dirty="0">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persona</a:t>
            </a:r>
            <a:r>
              <a:rPr lang="es-DO" dirty="0">
                <a:latin typeface="Arial" panose="020B0604020202020204" pitchFamily="34" charset="0"/>
                <a:cs typeface="Arial" panose="020B0604020202020204" pitchFamily="34" charset="0"/>
              </a:rPr>
              <a:t> no queda del todo conforme.</a:t>
            </a:r>
          </a:p>
          <a:p>
            <a:pPr algn="just" fontAlgn="base">
              <a:lnSpc>
                <a:spcPct val="180000"/>
              </a:lnSpc>
            </a:pPr>
            <a:r>
              <a:rPr lang="es-DO" dirty="0">
                <a:latin typeface="Arial" panose="020B0604020202020204" pitchFamily="34" charset="0"/>
                <a:cs typeface="Arial" panose="020B0604020202020204" pitchFamily="34" charset="0"/>
              </a:rPr>
              <a:t>Lo que hace un dilema es poner a un individuo en una situación de duda, debatiéndose entre dos alternativas. El dilema puede generarse por diversas cuestiones: profesionales, morales, etc. Es frecuente que la persona se debata entre una opción </a:t>
            </a:r>
            <a:r>
              <a:rPr lang="es-DO" i="1" dirty="0">
                <a:latin typeface="Arial" panose="020B0604020202020204" pitchFamily="34" charset="0"/>
                <a:cs typeface="Arial" panose="020B0604020202020204" pitchFamily="34" charset="0"/>
              </a:rPr>
              <a:t>“correcta”</a:t>
            </a:r>
            <a:r>
              <a:rPr lang="es-DO" dirty="0">
                <a:latin typeface="Arial" panose="020B0604020202020204" pitchFamily="34" charset="0"/>
                <a:cs typeface="Arial" panose="020B0604020202020204" pitchFamily="34" charset="0"/>
              </a:rPr>
              <a:t> (aquello que supone que debe hacer) y una opción </a:t>
            </a:r>
            <a:r>
              <a:rPr lang="es-DO" i="1" dirty="0">
                <a:latin typeface="Arial" panose="020B0604020202020204" pitchFamily="34" charset="0"/>
                <a:cs typeface="Arial" panose="020B0604020202020204" pitchFamily="34" charset="0"/>
              </a:rPr>
              <a:t>“sentimental”</a:t>
            </a:r>
            <a:r>
              <a:rPr lang="es-DO" dirty="0">
                <a:latin typeface="Arial" panose="020B0604020202020204" pitchFamily="34" charset="0"/>
                <a:cs typeface="Arial" panose="020B0604020202020204" pitchFamily="34" charset="0"/>
              </a:rPr>
              <a:t> (aquello que siente que quiere hacer).</a:t>
            </a:r>
            <a:endParaRPr lang="es-DO" b="0" i="0" u="none" strike="noStrike" dirty="0">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01897839"/>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DDCA6D-9455-4E72-B216-3D5A185465F2}"/>
              </a:ext>
            </a:extLst>
          </p:cNvPr>
          <p:cNvSpPr>
            <a:spLocks noGrp="1"/>
          </p:cNvSpPr>
          <p:nvPr>
            <p:ph type="title"/>
          </p:nvPr>
        </p:nvSpPr>
        <p:spPr/>
        <p:txBody>
          <a:bodyPr/>
          <a:lstStyle/>
          <a:p>
            <a:r>
              <a:rPr lang="es-DO" dirty="0"/>
              <a:t>Los Sofistas</a:t>
            </a:r>
          </a:p>
        </p:txBody>
      </p:sp>
      <p:sp>
        <p:nvSpPr>
          <p:cNvPr id="3" name="Rectangle 2">
            <a:extLst>
              <a:ext uri="{FF2B5EF4-FFF2-40B4-BE49-F238E27FC236}">
                <a16:creationId xmlns:a16="http://schemas.microsoft.com/office/drawing/2014/main" id="{470AE7BD-27E0-4736-BD08-BBC4F979D90C}"/>
              </a:ext>
            </a:extLst>
          </p:cNvPr>
          <p:cNvSpPr/>
          <p:nvPr/>
        </p:nvSpPr>
        <p:spPr>
          <a:xfrm>
            <a:off x="170481" y="1751310"/>
            <a:ext cx="8989017" cy="1477328"/>
          </a:xfrm>
          <a:prstGeom prst="rect">
            <a:avLst/>
          </a:prstGeom>
        </p:spPr>
        <p:txBody>
          <a:bodyPr wrap="square">
            <a:spAutoFit/>
          </a:bodyPr>
          <a:lstStyle/>
          <a:p>
            <a:pPr algn="just" fontAlgn="base"/>
            <a:r>
              <a:rPr lang="es-DO" dirty="0">
                <a:latin typeface="Arial" panose="020B0604020202020204" pitchFamily="34" charset="0"/>
              </a:rPr>
              <a:t>Los sofistas eran los sabios primitivos que a partir de Sócrates y Platón perdieron su prestigio, siendo designados con este nombre en sentido peyorativo.</a:t>
            </a:r>
          </a:p>
          <a:p>
            <a:pPr algn="just" fontAlgn="base"/>
            <a:r>
              <a:rPr lang="es-DO" dirty="0">
                <a:latin typeface="Arial" panose="020B0604020202020204" pitchFamily="34" charset="0"/>
              </a:rPr>
              <a:t>Eran pensadores que en el siglo quinto antes de Cristo se dedicaban a enseñar principalmente retórica, o sea el arte de hablar bien y de la erística, o arte de persuadir y convencer.</a:t>
            </a:r>
            <a:endParaRPr lang="es-DO" b="0" i="0" u="none" strike="noStrike" dirty="0">
              <a:effectLst/>
              <a:latin typeface="Arial" panose="020B0604020202020204" pitchFamily="34" charset="0"/>
            </a:endParaRPr>
          </a:p>
        </p:txBody>
      </p:sp>
      <p:sp>
        <p:nvSpPr>
          <p:cNvPr id="4" name="Rectangle 3">
            <a:extLst>
              <a:ext uri="{FF2B5EF4-FFF2-40B4-BE49-F238E27FC236}">
                <a16:creationId xmlns:a16="http://schemas.microsoft.com/office/drawing/2014/main" id="{FFE06371-85FF-4473-8BF4-3F8B47B79CF7}"/>
              </a:ext>
            </a:extLst>
          </p:cNvPr>
          <p:cNvSpPr/>
          <p:nvPr/>
        </p:nvSpPr>
        <p:spPr>
          <a:xfrm>
            <a:off x="170481" y="3228638"/>
            <a:ext cx="6096000" cy="2031325"/>
          </a:xfrm>
          <a:prstGeom prst="rect">
            <a:avLst/>
          </a:prstGeom>
        </p:spPr>
        <p:txBody>
          <a:bodyPr>
            <a:spAutoFit/>
          </a:bodyPr>
          <a:lstStyle/>
          <a:p>
            <a:pPr algn="just" fontAlgn="base"/>
            <a:r>
              <a:rPr lang="es-DO" dirty="0">
                <a:latin typeface="Arial" panose="020B0604020202020204" pitchFamily="34" charset="0"/>
              </a:rPr>
              <a:t>El objetivo de los sofistas era darle la formación a los jóvenes, que ellos consideraban necesaria, para dedicarse a la política.</a:t>
            </a:r>
          </a:p>
          <a:p>
            <a:pPr algn="just" fontAlgn="base"/>
            <a:r>
              <a:rPr lang="es-DO" dirty="0">
                <a:latin typeface="Arial" panose="020B0604020202020204" pitchFamily="34" charset="0"/>
              </a:rPr>
              <a:t>El sofismo representa el fin del período llamado cosmológico, en que la inquietud del saber se centraba en la naturaleza, y el inicio del período antropológico, centrado en el hombre.</a:t>
            </a:r>
            <a:endParaRPr lang="es-DO" b="0" i="0" u="none" strike="noStrike" dirty="0">
              <a:effectLst/>
              <a:latin typeface="Arial" panose="020B0604020202020204" pitchFamily="34" charset="0"/>
            </a:endParaRPr>
          </a:p>
        </p:txBody>
      </p:sp>
      <p:pic>
        <p:nvPicPr>
          <p:cNvPr id="6" name="Picture 5" descr="A screenshot of a cell phone screen with text&#10;&#10;Description automatically generated">
            <a:extLst>
              <a:ext uri="{FF2B5EF4-FFF2-40B4-BE49-F238E27FC236}">
                <a16:creationId xmlns:a16="http://schemas.microsoft.com/office/drawing/2014/main" id="{5C2E5260-AA10-4F66-8C5D-6BABA12890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23314" y="3429000"/>
            <a:ext cx="5098205" cy="3247052"/>
          </a:xfrm>
          <a:prstGeom prst="rect">
            <a:avLst/>
          </a:prstGeom>
        </p:spPr>
      </p:pic>
    </p:spTree>
    <p:extLst>
      <p:ext uri="{BB962C8B-B14F-4D97-AF65-F5344CB8AC3E}">
        <p14:creationId xmlns:p14="http://schemas.microsoft.com/office/powerpoint/2010/main" val="788228823"/>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7" name="Picture 9">
            <a:extLst>
              <a:ext uri="{FF2B5EF4-FFF2-40B4-BE49-F238E27FC236}">
                <a16:creationId xmlns:a16="http://schemas.microsoft.com/office/drawing/2014/main" id="{5DE20DFA-89DB-4DCD-9C6A-E6F94CA7549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18" name="Rectangle 11">
            <a:extLst>
              <a:ext uri="{FF2B5EF4-FFF2-40B4-BE49-F238E27FC236}">
                <a16:creationId xmlns:a16="http://schemas.microsoft.com/office/drawing/2014/main" id="{41DE4D3E-80C7-48B7-B8E5-B1B5A62C97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close up of a logo&#10;&#10;Description automatically generated">
            <a:extLst>
              <a:ext uri="{FF2B5EF4-FFF2-40B4-BE49-F238E27FC236}">
                <a16:creationId xmlns:a16="http://schemas.microsoft.com/office/drawing/2014/main" id="{D71491E2-4CDE-45F7-B1EF-4FACDB62FD0E}"/>
              </a:ext>
            </a:extLst>
          </p:cNvPr>
          <p:cNvPicPr>
            <a:picLocks noChangeAspect="1"/>
          </p:cNvPicPr>
          <p:nvPr/>
        </p:nvPicPr>
        <p:blipFill rotWithShape="1">
          <a:blip r:embed="rId3">
            <a:alphaModFix amt="30000"/>
            <a:extLst>
              <a:ext uri="{28A0092B-C50C-407E-A947-70E740481C1C}">
                <a14:useLocalDpi xmlns:a14="http://schemas.microsoft.com/office/drawing/2010/main" val="0"/>
              </a:ext>
            </a:extLst>
          </a:blip>
          <a:srcRect t="10574" b="21858"/>
          <a:stretch/>
        </p:blipFill>
        <p:spPr>
          <a:xfrm>
            <a:off x="20" y="-149280"/>
            <a:ext cx="12191980" cy="6857990"/>
          </a:xfrm>
          <a:prstGeom prst="rect">
            <a:avLst/>
          </a:prstGeom>
          <a:ln>
            <a:noFill/>
          </a:ln>
          <a:effectLst>
            <a:outerShdw blurRad="292100" dist="139700" dir="2700000" algn="tl" rotWithShape="0">
              <a:srgbClr val="333333">
                <a:alpha val="65000"/>
              </a:srgbClr>
            </a:outerShdw>
          </a:effectLst>
        </p:spPr>
      </p:pic>
      <p:sp>
        <p:nvSpPr>
          <p:cNvPr id="2" name="Title 1">
            <a:extLst>
              <a:ext uri="{FF2B5EF4-FFF2-40B4-BE49-F238E27FC236}">
                <a16:creationId xmlns:a16="http://schemas.microsoft.com/office/drawing/2014/main" id="{851B5DFC-0817-49DF-9524-09C5A347E44C}"/>
              </a:ext>
            </a:extLst>
          </p:cNvPr>
          <p:cNvSpPr>
            <a:spLocks noGrp="1"/>
          </p:cNvSpPr>
          <p:nvPr>
            <p:ph type="title"/>
          </p:nvPr>
        </p:nvSpPr>
        <p:spPr>
          <a:xfrm>
            <a:off x="2895600" y="764373"/>
            <a:ext cx="8610600" cy="1293028"/>
          </a:xfrm>
        </p:spPr>
        <p:txBody>
          <a:bodyPr vert="horz" lIns="91440" tIns="45720" rIns="91440" bIns="45720" rtlCol="0" anchor="ctr">
            <a:normAutofit/>
          </a:bodyPr>
          <a:lstStyle/>
          <a:p>
            <a:r>
              <a:rPr lang="en-US" dirty="0" err="1"/>
              <a:t>Conclusión</a:t>
            </a:r>
            <a:r>
              <a:rPr lang="en-US" dirty="0"/>
              <a:t> </a:t>
            </a:r>
          </a:p>
        </p:txBody>
      </p:sp>
      <p:pic>
        <p:nvPicPr>
          <p:cNvPr id="19" name="Picture 13">
            <a:extLst>
              <a:ext uri="{FF2B5EF4-FFF2-40B4-BE49-F238E27FC236}">
                <a16:creationId xmlns:a16="http://schemas.microsoft.com/office/drawing/2014/main" id="{9798C1D7-B3E7-45FC-BC11-C49DA8C1F4F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3" name="Rectangle 2">
            <a:extLst>
              <a:ext uri="{FF2B5EF4-FFF2-40B4-BE49-F238E27FC236}">
                <a16:creationId xmlns:a16="http://schemas.microsoft.com/office/drawing/2014/main" id="{93E0042D-F01D-4E26-A487-C9030B216EFC}"/>
              </a:ext>
            </a:extLst>
          </p:cNvPr>
          <p:cNvSpPr/>
          <p:nvPr/>
        </p:nvSpPr>
        <p:spPr>
          <a:xfrm>
            <a:off x="391886" y="1716834"/>
            <a:ext cx="11114314" cy="4501852"/>
          </a:xfrm>
          <a:prstGeom prst="rect">
            <a:avLst/>
          </a:prstGeom>
        </p:spPr>
        <p:txBody>
          <a:bodyPr vert="horz" lIns="91440" tIns="45720" rIns="91440" bIns="45720" rtlCol="0">
            <a:noAutofit/>
          </a:bodyPr>
          <a:lstStyle/>
          <a:p>
            <a:pPr indent="-228600" defTabSz="914400">
              <a:lnSpc>
                <a:spcPct val="90000"/>
              </a:lnSpc>
              <a:spcAft>
                <a:spcPts val="600"/>
              </a:spcAft>
              <a:buFont typeface="Arial" panose="020B0604020202020204" pitchFamily="34" charset="0"/>
              <a:buChar char="•"/>
            </a:pPr>
            <a:r>
              <a:rPr lang="en-US" sz="2400" dirty="0">
                <a:latin typeface="Arial" panose="020B0604020202020204" pitchFamily="34" charset="0"/>
                <a:cs typeface="Arial" panose="020B0604020202020204" pitchFamily="34" charset="0"/>
              </a:rPr>
              <a:t>Al final </a:t>
            </a:r>
            <a:r>
              <a:rPr lang="en-US" sz="2400" dirty="0" err="1">
                <a:latin typeface="Arial" panose="020B0604020202020204" pitchFamily="34" charset="0"/>
                <a:cs typeface="Arial" panose="020B0604020202020204" pitchFamily="34" charset="0"/>
              </a:rPr>
              <a:t>vimos</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sobre</a:t>
            </a:r>
            <a:r>
              <a:rPr lang="en-US" sz="2400" dirty="0">
                <a:latin typeface="Arial" panose="020B0604020202020204" pitchFamily="34" charset="0"/>
                <a:cs typeface="Arial" panose="020B0604020202020204" pitchFamily="34" charset="0"/>
              </a:rPr>
              <a:t> la </a:t>
            </a:r>
            <a:r>
              <a:rPr lang="en-US" sz="2400" dirty="0" err="1">
                <a:latin typeface="Arial" panose="020B0604020202020204" pitchFamily="34" charset="0"/>
                <a:cs typeface="Arial" panose="020B0604020202020204" pitchFamily="34" charset="0"/>
              </a:rPr>
              <a:t>importancia</a:t>
            </a:r>
            <a:r>
              <a:rPr lang="en-US" sz="2400" dirty="0">
                <a:latin typeface="Arial" panose="020B0604020202020204" pitchFamily="34" charset="0"/>
                <a:cs typeface="Arial" panose="020B0604020202020204" pitchFamily="34" charset="0"/>
              </a:rPr>
              <a:t> de la </a:t>
            </a:r>
            <a:r>
              <a:rPr lang="en-US" sz="2400" dirty="0" err="1">
                <a:latin typeface="Arial" panose="020B0604020202020204" pitchFamily="34" charset="0"/>
                <a:cs typeface="Arial" panose="020B0604020202020204" pitchFamily="34" charset="0"/>
              </a:rPr>
              <a:t>filosofía</a:t>
            </a:r>
            <a:r>
              <a:rPr lang="en-US" sz="2400" dirty="0">
                <a:latin typeface="Arial" panose="020B0604020202020204" pitchFamily="34" charset="0"/>
                <a:cs typeface="Arial" panose="020B0604020202020204" pitchFamily="34" charset="0"/>
              </a:rPr>
              <a:t> que es el amor por la </a:t>
            </a:r>
            <a:r>
              <a:rPr lang="en-US" sz="2400" dirty="0" err="1">
                <a:latin typeface="Arial" panose="020B0604020202020204" pitchFamily="34" charset="0"/>
                <a:cs typeface="Arial" panose="020B0604020202020204" pitchFamily="34" charset="0"/>
              </a:rPr>
              <a:t>sabiduría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sobre</a:t>
            </a:r>
            <a:r>
              <a:rPr lang="en-US" sz="2400" dirty="0">
                <a:latin typeface="Arial" panose="020B0604020202020204" pitchFamily="34" charset="0"/>
                <a:cs typeface="Arial" panose="020B0604020202020204" pitchFamily="34" charset="0"/>
              </a:rPr>
              <a:t> los </a:t>
            </a:r>
            <a:r>
              <a:rPr lang="en-US" sz="2400" dirty="0" err="1">
                <a:latin typeface="Arial" panose="020B0604020202020204" pitchFamily="34" charset="0"/>
                <a:cs typeface="Arial" panose="020B0604020202020204" pitchFamily="34" charset="0"/>
              </a:rPr>
              <a:t>métodos</a:t>
            </a:r>
            <a:r>
              <a:rPr lang="en-US" sz="2400" dirty="0">
                <a:latin typeface="Arial" panose="020B0604020202020204" pitchFamily="34" charset="0"/>
                <a:cs typeface="Arial" panose="020B0604020202020204" pitchFamily="34" charset="0"/>
              </a:rPr>
              <a:t> de </a:t>
            </a:r>
            <a:r>
              <a:rPr lang="en-US" sz="2400" dirty="0" err="1">
                <a:latin typeface="Arial" panose="020B0604020202020204" pitchFamily="34" charset="0"/>
                <a:cs typeface="Arial" panose="020B0604020202020204" pitchFamily="34" charset="0"/>
              </a:rPr>
              <a:t>estudiar</a:t>
            </a:r>
            <a:r>
              <a:rPr lang="en-US" sz="2400" dirty="0">
                <a:latin typeface="Arial" panose="020B0604020202020204" pitchFamily="34" charset="0"/>
                <a:cs typeface="Arial" panose="020B0604020202020204" pitchFamily="34" charset="0"/>
              </a:rPr>
              <a:t> de la </a:t>
            </a:r>
            <a:r>
              <a:rPr lang="en-US" sz="2400" dirty="0" err="1">
                <a:latin typeface="Arial" panose="020B0604020202020204" pitchFamily="34" charset="0"/>
                <a:cs typeface="Arial" panose="020B0604020202020204" pitchFamily="34" charset="0"/>
              </a:rPr>
              <a:t>filosofía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esta</a:t>
            </a:r>
            <a:r>
              <a:rPr lang="en-US" sz="2400" dirty="0">
                <a:latin typeface="Arial" panose="020B0604020202020204" pitchFamily="34" charset="0"/>
                <a:cs typeface="Arial" panose="020B0604020202020204" pitchFamily="34" charset="0"/>
              </a:rPr>
              <a:t> el </a:t>
            </a:r>
            <a:r>
              <a:rPr lang="en-US" sz="2400" dirty="0" err="1">
                <a:latin typeface="Arial" panose="020B0604020202020204" pitchFamily="34" charset="0"/>
                <a:cs typeface="Arial" panose="020B0604020202020204" pitchFamily="34" charset="0"/>
              </a:rPr>
              <a:t>método</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aristotélico</a:t>
            </a:r>
            <a:r>
              <a:rPr lang="en-US" sz="2400" dirty="0">
                <a:latin typeface="Arial" panose="020B0604020202020204" pitchFamily="34" charset="0"/>
                <a:cs typeface="Arial" panose="020B0604020202020204" pitchFamily="34" charset="0"/>
              </a:rPr>
              <a:t>, el </a:t>
            </a:r>
            <a:r>
              <a:rPr lang="en-US" sz="2400" dirty="0" err="1">
                <a:latin typeface="Arial" panose="020B0604020202020204" pitchFamily="34" charset="0"/>
                <a:cs typeface="Arial" panose="020B0604020202020204" pitchFamily="34" charset="0"/>
              </a:rPr>
              <a:t>método</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cartesiano</a:t>
            </a:r>
            <a:r>
              <a:rPr lang="en-US" sz="2400" dirty="0">
                <a:latin typeface="Arial" panose="020B0604020202020204" pitchFamily="34" charset="0"/>
                <a:cs typeface="Arial" panose="020B0604020202020204" pitchFamily="34" charset="0"/>
              </a:rPr>
              <a:t> y el </a:t>
            </a:r>
            <a:r>
              <a:rPr lang="en-US" sz="2400" dirty="0" err="1">
                <a:latin typeface="Arial" panose="020B0604020202020204" pitchFamily="34" charset="0"/>
                <a:cs typeface="Arial" panose="020B0604020202020204" pitchFamily="34" charset="0"/>
              </a:rPr>
              <a:t>método</a:t>
            </a:r>
            <a:r>
              <a:rPr lang="en-US" sz="2400" dirty="0">
                <a:latin typeface="Arial" panose="020B0604020202020204" pitchFamily="34" charset="0"/>
                <a:cs typeface="Arial" panose="020B0604020202020204" pitchFamily="34" charset="0"/>
              </a:rPr>
              <a:t> de Immanuel Kant, </a:t>
            </a:r>
            <a:r>
              <a:rPr lang="en-US" sz="2400" dirty="0" err="1">
                <a:latin typeface="Arial" panose="020B0604020202020204" pitchFamily="34" charset="0"/>
                <a:cs typeface="Arial" panose="020B0604020202020204" pitchFamily="34" charset="0"/>
              </a:rPr>
              <a:t>también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entendí</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sobre</a:t>
            </a:r>
            <a:r>
              <a:rPr lang="en-US" sz="2400" dirty="0">
                <a:latin typeface="Arial" panose="020B0604020202020204" pitchFamily="34" charset="0"/>
                <a:cs typeface="Arial" panose="020B0604020202020204" pitchFamily="34" charset="0"/>
              </a:rPr>
              <a:t> la </a:t>
            </a:r>
            <a:r>
              <a:rPr lang="en-US" sz="2400" dirty="0" err="1">
                <a:latin typeface="Arial" panose="020B0604020202020204" pitchFamily="34" charset="0"/>
                <a:cs typeface="Arial" panose="020B0604020202020204" pitchFamily="34" charset="0"/>
              </a:rPr>
              <a:t>filosofía</a:t>
            </a:r>
            <a:r>
              <a:rPr lang="en-US" sz="2400" dirty="0">
                <a:latin typeface="Arial" panose="020B0604020202020204" pitchFamily="34" charset="0"/>
                <a:cs typeface="Arial" panose="020B0604020202020204" pitchFamily="34" charset="0"/>
              </a:rPr>
              <a:t> y la </a:t>
            </a:r>
            <a:r>
              <a:rPr lang="en-US" sz="2400" dirty="0" err="1">
                <a:latin typeface="Arial" panose="020B0604020202020204" pitchFamily="34" charset="0"/>
                <a:cs typeface="Arial" panose="020B0604020202020204" pitchFamily="34" charset="0"/>
              </a:rPr>
              <a:t>ciencia</a:t>
            </a:r>
            <a:r>
              <a:rPr lang="en-US" sz="2400" dirty="0">
                <a:latin typeface="Arial" panose="020B0604020202020204" pitchFamily="34" charset="0"/>
                <a:cs typeface="Arial" panose="020B0604020202020204" pitchFamily="34" charset="0"/>
              </a:rPr>
              <a:t> que </a:t>
            </a:r>
            <a:r>
              <a:rPr lang="en-US" sz="2400" dirty="0" err="1">
                <a:latin typeface="Arial" panose="020B0604020202020204" pitchFamily="34" charset="0"/>
                <a:cs typeface="Arial" panose="020B0604020202020204" pitchFamily="34" charset="0"/>
              </a:rPr>
              <a:t>generalmente</a:t>
            </a:r>
            <a:r>
              <a:rPr lang="en-US" sz="2400" dirty="0">
                <a:latin typeface="Arial" panose="020B0604020202020204" pitchFamily="34" charset="0"/>
                <a:cs typeface="Arial" panose="020B0604020202020204" pitchFamily="34" charset="0"/>
              </a:rPr>
              <a:t> se </a:t>
            </a:r>
            <a:r>
              <a:rPr lang="en-US" sz="2400" dirty="0" err="1">
                <a:latin typeface="Arial" panose="020B0604020202020204" pitchFamily="34" charset="0"/>
                <a:cs typeface="Arial" panose="020B0604020202020204" pitchFamily="34" charset="0"/>
              </a:rPr>
              <a:t>concibe</a:t>
            </a:r>
            <a:r>
              <a:rPr lang="en-US" sz="2400" dirty="0">
                <a:latin typeface="Arial" panose="020B0604020202020204" pitchFamily="34" charset="0"/>
                <a:cs typeface="Arial" panose="020B0604020202020204" pitchFamily="34" charset="0"/>
              </a:rPr>
              <a:t> de dos </a:t>
            </a:r>
            <a:r>
              <a:rPr lang="en-US" sz="2400" dirty="0" err="1">
                <a:latin typeface="Arial" panose="020B0604020202020204" pitchFamily="34" charset="0"/>
                <a:cs typeface="Arial" panose="020B0604020202020204" pitchFamily="34" charset="0"/>
              </a:rPr>
              <a:t>maneras</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sobre</a:t>
            </a:r>
            <a:r>
              <a:rPr lang="en-US" sz="2400" dirty="0">
                <a:latin typeface="Arial" panose="020B0604020202020204" pitchFamily="34" charset="0"/>
                <a:cs typeface="Arial" panose="020B0604020202020204" pitchFamily="34" charset="0"/>
              </a:rPr>
              <a:t> la </a:t>
            </a:r>
            <a:r>
              <a:rPr lang="en-US" sz="2400" dirty="0" err="1">
                <a:latin typeface="Arial" panose="020B0604020202020204" pitchFamily="34" charset="0"/>
                <a:cs typeface="Arial" panose="020B0604020202020204" pitchFamily="34" charset="0"/>
              </a:rPr>
              <a:t>filosofía</a:t>
            </a:r>
            <a:r>
              <a:rPr lang="en-US" sz="2400" dirty="0">
                <a:latin typeface="Arial" panose="020B0604020202020204" pitchFamily="34" charset="0"/>
                <a:cs typeface="Arial" panose="020B0604020202020204" pitchFamily="34" charset="0"/>
              </a:rPr>
              <a:t> y la </a:t>
            </a:r>
            <a:r>
              <a:rPr lang="en-US" sz="2400" dirty="0" err="1">
                <a:latin typeface="Arial" panose="020B0604020202020204" pitchFamily="34" charset="0"/>
                <a:cs typeface="Arial" panose="020B0604020202020204" pitchFamily="34" charset="0"/>
              </a:rPr>
              <a:t>religión</a:t>
            </a:r>
            <a:r>
              <a:rPr lang="en-US" sz="2400" dirty="0">
                <a:latin typeface="Arial" panose="020B0604020202020204" pitchFamily="34" charset="0"/>
                <a:cs typeface="Arial" panose="020B0604020202020204" pitchFamily="34" charset="0"/>
              </a:rPr>
              <a:t> que es la </a:t>
            </a:r>
            <a:r>
              <a:rPr lang="en-US" sz="2400" dirty="0" err="1">
                <a:latin typeface="Arial" panose="020B0604020202020204" pitchFamily="34" charset="0"/>
                <a:cs typeface="Arial" panose="020B0604020202020204" pitchFamily="34" charset="0"/>
              </a:rPr>
              <a:t>rama</a:t>
            </a:r>
            <a:r>
              <a:rPr lang="en-US" sz="2400" dirty="0">
                <a:latin typeface="Arial" panose="020B0604020202020204" pitchFamily="34" charset="0"/>
                <a:cs typeface="Arial" panose="020B0604020202020204" pitchFamily="34" charset="0"/>
              </a:rPr>
              <a:t> que se </a:t>
            </a:r>
            <a:r>
              <a:rPr lang="en-US" sz="2400" dirty="0" err="1">
                <a:latin typeface="Arial" panose="020B0604020202020204" pitchFamily="34" charset="0"/>
                <a:cs typeface="Arial" panose="020B0604020202020204" pitchFamily="34" charset="0"/>
              </a:rPr>
              <a:t>ocupa</a:t>
            </a:r>
            <a:r>
              <a:rPr lang="en-US" sz="2400" dirty="0">
                <a:latin typeface="Arial" panose="020B0604020202020204" pitchFamily="34" charset="0"/>
                <a:cs typeface="Arial" panose="020B0604020202020204" pitchFamily="34" charset="0"/>
              </a:rPr>
              <a:t> del </a:t>
            </a:r>
            <a:r>
              <a:rPr lang="en-US" sz="2400" dirty="0" err="1">
                <a:latin typeface="Arial" panose="020B0604020202020204" pitchFamily="34" charset="0"/>
                <a:cs typeface="Arial" panose="020B0604020202020204" pitchFamily="34" charset="0"/>
              </a:rPr>
              <a:t>estudio</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reflexivo</a:t>
            </a:r>
            <a:r>
              <a:rPr lang="en-US" sz="2400" dirty="0">
                <a:latin typeface="Arial" panose="020B0604020202020204" pitchFamily="34" charset="0"/>
                <a:cs typeface="Arial" panose="020B0604020202020204" pitchFamily="34" charset="0"/>
              </a:rPr>
              <a:t> a </a:t>
            </a:r>
            <a:r>
              <a:rPr lang="en-US" sz="2400" dirty="0" err="1">
                <a:latin typeface="Arial" panose="020B0604020202020204" pitchFamily="34" charset="0"/>
                <a:cs typeface="Arial" panose="020B0604020202020204" pitchFamily="34" charset="0"/>
              </a:rPr>
              <a:t>profundidad</a:t>
            </a:r>
            <a:r>
              <a:rPr lang="en-US" sz="2400" dirty="0">
                <a:latin typeface="Arial" panose="020B0604020202020204" pitchFamily="34" charset="0"/>
                <a:cs typeface="Arial" panose="020B0604020202020204" pitchFamily="34" charset="0"/>
              </a:rPr>
              <a:t> de la </a:t>
            </a:r>
            <a:r>
              <a:rPr lang="en-US" sz="2400" dirty="0" err="1">
                <a:latin typeface="Arial" panose="020B0604020202020204" pitchFamily="34" charset="0"/>
                <a:cs typeface="Arial" panose="020B0604020202020204" pitchFamily="34" charset="0"/>
              </a:rPr>
              <a:t>religión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este</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incluye</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argumentos</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sobre</a:t>
            </a:r>
            <a:r>
              <a:rPr lang="en-US" sz="2400" dirty="0">
                <a:latin typeface="Arial" panose="020B0604020202020204" pitchFamily="34" charset="0"/>
                <a:cs typeface="Arial" panose="020B0604020202020204" pitchFamily="34" charset="0"/>
              </a:rPr>
              <a:t> la </a:t>
            </a:r>
            <a:r>
              <a:rPr lang="en-US" sz="2400" dirty="0" err="1">
                <a:latin typeface="Arial" panose="020B0604020202020204" pitchFamily="34" charset="0"/>
                <a:cs typeface="Arial" panose="020B0604020202020204" pitchFamily="34" charset="0"/>
              </a:rPr>
              <a:t>naturaleza</a:t>
            </a:r>
            <a:r>
              <a:rPr lang="en-US" sz="2400" dirty="0">
                <a:latin typeface="Arial" panose="020B0604020202020204" pitchFamily="34" charset="0"/>
                <a:cs typeface="Arial" panose="020B0604020202020204" pitchFamily="34" charset="0"/>
              </a:rPr>
              <a:t> y </a:t>
            </a:r>
            <a:r>
              <a:rPr lang="en-US" sz="2400" dirty="0" err="1">
                <a:latin typeface="Arial" panose="020B0604020202020204" pitchFamily="34" charset="0"/>
                <a:cs typeface="Arial" panose="020B0604020202020204" pitchFamily="34" charset="0"/>
              </a:rPr>
              <a:t>sobre</a:t>
            </a:r>
            <a:r>
              <a:rPr lang="en-US" sz="2400" dirty="0">
                <a:latin typeface="Arial" panose="020B0604020202020204" pitchFamily="34" charset="0"/>
                <a:cs typeface="Arial" panose="020B0604020202020204" pitchFamily="34" charset="0"/>
              </a:rPr>
              <a:t> la </a:t>
            </a:r>
            <a:r>
              <a:rPr lang="en-US" sz="2400" dirty="0" err="1">
                <a:latin typeface="Arial" panose="020B0604020202020204" pitchFamily="34" charset="0"/>
                <a:cs typeface="Arial" panose="020B0604020202020204" pitchFamily="34" charset="0"/>
              </a:rPr>
              <a:t>existencia</a:t>
            </a:r>
            <a:r>
              <a:rPr lang="en-US" sz="2400" dirty="0">
                <a:latin typeface="Arial" panose="020B0604020202020204" pitchFamily="34" charset="0"/>
                <a:cs typeface="Arial" panose="020B0604020202020204" pitchFamily="34" charset="0"/>
              </a:rPr>
              <a:t> de Dios. </a:t>
            </a:r>
            <a:r>
              <a:rPr lang="en-US" sz="2400" dirty="0" err="1">
                <a:latin typeface="Arial" panose="020B0604020202020204" pitchFamily="34" charset="0"/>
                <a:cs typeface="Arial" panose="020B0604020202020204" pitchFamily="34" charset="0"/>
              </a:rPr>
              <a:t>En</a:t>
            </a:r>
            <a:r>
              <a:rPr lang="en-US" sz="2400" dirty="0">
                <a:latin typeface="Arial" panose="020B0604020202020204" pitchFamily="34" charset="0"/>
                <a:cs typeface="Arial" panose="020B0604020202020204" pitchFamily="34" charset="0"/>
              </a:rPr>
              <a:t> fin, que la </a:t>
            </a:r>
            <a:r>
              <a:rPr lang="en-US" sz="2400" dirty="0" err="1">
                <a:latin typeface="Arial" panose="020B0604020202020204" pitchFamily="34" charset="0"/>
                <a:cs typeface="Arial" panose="020B0604020202020204" pitchFamily="34" charset="0"/>
              </a:rPr>
              <a:t>libertad</a:t>
            </a:r>
            <a:r>
              <a:rPr lang="en-US" sz="2400" dirty="0">
                <a:latin typeface="Arial" panose="020B0604020202020204" pitchFamily="34" charset="0"/>
                <a:cs typeface="Arial" panose="020B0604020202020204" pitchFamily="34" charset="0"/>
              </a:rPr>
              <a:t> es la </a:t>
            </a:r>
            <a:r>
              <a:rPr lang="en-US" sz="2400" dirty="0" err="1">
                <a:latin typeface="Arial" panose="020B0604020202020204" pitchFamily="34" charset="0"/>
                <a:cs typeface="Arial" panose="020B0604020202020204" pitchFamily="34" charset="0"/>
              </a:rPr>
              <a:t>facultad</a:t>
            </a:r>
            <a:r>
              <a:rPr lang="en-US" sz="2400" dirty="0">
                <a:latin typeface="Arial" panose="020B0604020202020204" pitchFamily="34" charset="0"/>
                <a:cs typeface="Arial" panose="020B0604020202020204" pitchFamily="34" charset="0"/>
              </a:rPr>
              <a:t> o la </a:t>
            </a:r>
            <a:r>
              <a:rPr lang="en-US" sz="2400" dirty="0" err="1">
                <a:latin typeface="Arial" panose="020B0604020202020204" pitchFamily="34" charset="0"/>
                <a:cs typeface="Arial" panose="020B0604020202020204" pitchFamily="34" charset="0"/>
              </a:rPr>
              <a:t>capacidad</a:t>
            </a:r>
            <a:r>
              <a:rPr lang="en-US" sz="2400" dirty="0">
                <a:latin typeface="Arial" panose="020B0604020202020204" pitchFamily="34" charset="0"/>
                <a:cs typeface="Arial" panose="020B0604020202020204" pitchFamily="34" charset="0"/>
              </a:rPr>
              <a:t> del ser </a:t>
            </a:r>
            <a:r>
              <a:rPr lang="en-US" sz="2400" dirty="0" err="1">
                <a:latin typeface="Arial" panose="020B0604020202020204" pitchFamily="34" charset="0"/>
                <a:cs typeface="Arial" panose="020B0604020202020204" pitchFamily="34" charset="0"/>
              </a:rPr>
              <a:t>humano</a:t>
            </a:r>
            <a:r>
              <a:rPr lang="en-US" sz="2400" dirty="0">
                <a:latin typeface="Arial" panose="020B0604020202020204" pitchFamily="34" charset="0"/>
                <a:cs typeface="Arial" panose="020B0604020202020204" pitchFamily="34" charset="0"/>
              </a:rPr>
              <a:t> que </a:t>
            </a:r>
            <a:r>
              <a:rPr lang="en-US" sz="2400" dirty="0" err="1">
                <a:latin typeface="Arial" panose="020B0604020202020204" pitchFamily="34" charset="0"/>
                <a:cs typeface="Arial" panose="020B0604020202020204" pitchFamily="34" charset="0"/>
              </a:rPr>
              <a:t>actúa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según</a:t>
            </a:r>
            <a:r>
              <a:rPr lang="en-US" sz="2400" dirty="0">
                <a:latin typeface="Arial" panose="020B0604020202020204" pitchFamily="34" charset="0"/>
                <a:cs typeface="Arial" panose="020B0604020202020204" pitchFamily="34" charset="0"/>
              </a:rPr>
              <a:t> sus </a:t>
            </a:r>
            <a:r>
              <a:rPr lang="en-US" sz="2400" dirty="0" err="1">
                <a:latin typeface="Arial" panose="020B0604020202020204" pitchFamily="34" charset="0"/>
                <a:cs typeface="Arial" panose="020B0604020202020204" pitchFamily="34" charset="0"/>
              </a:rPr>
              <a:t>valores</a:t>
            </a:r>
            <a:r>
              <a:rPr lang="en-US" sz="2400" dirty="0">
                <a:latin typeface="Arial" panose="020B0604020202020204" pitchFamily="34" charset="0"/>
                <a:cs typeface="Arial" panose="020B0604020202020204" pitchFamily="34" charset="0"/>
              </a:rPr>
              <a:t>, la </a:t>
            </a:r>
            <a:r>
              <a:rPr lang="en-US" sz="2400" dirty="0" err="1">
                <a:latin typeface="Arial" panose="020B0604020202020204" pitchFamily="34" charset="0"/>
                <a:cs typeface="Arial" panose="020B0604020202020204" pitchFamily="34" charset="0"/>
              </a:rPr>
              <a:t>libertad</a:t>
            </a:r>
            <a:r>
              <a:rPr lang="en-US" sz="2400" dirty="0">
                <a:latin typeface="Arial" panose="020B0604020202020204" pitchFamily="34" charset="0"/>
                <a:cs typeface="Arial" panose="020B0604020202020204" pitchFamily="34" charset="0"/>
              </a:rPr>
              <a:t> se </a:t>
            </a:r>
            <a:r>
              <a:rPr lang="en-US" sz="2400" dirty="0" err="1">
                <a:latin typeface="Arial" panose="020B0604020202020204" pitchFamily="34" charset="0"/>
                <a:cs typeface="Arial" panose="020B0604020202020204" pitchFamily="34" charset="0"/>
              </a:rPr>
              <a:t>relaciona</a:t>
            </a:r>
            <a:r>
              <a:rPr lang="en-US" sz="2400" dirty="0">
                <a:latin typeface="Arial" panose="020B0604020202020204" pitchFamily="34" charset="0"/>
                <a:cs typeface="Arial" panose="020B0604020202020204" pitchFamily="34" charset="0"/>
              </a:rPr>
              <a:t> con la </a:t>
            </a:r>
            <a:r>
              <a:rPr lang="en-US" sz="2400" dirty="0" err="1">
                <a:latin typeface="Arial" panose="020B0604020202020204" pitchFamily="34" charset="0"/>
                <a:cs typeface="Arial" panose="020B0604020202020204" pitchFamily="34" charset="0"/>
              </a:rPr>
              <a:t>confianza</a:t>
            </a:r>
            <a:r>
              <a:rPr lang="en-US" sz="2400" dirty="0">
                <a:latin typeface="Arial" panose="020B0604020202020204" pitchFamily="34" charset="0"/>
                <a:cs typeface="Arial" panose="020B0604020202020204" pitchFamily="34" charset="0"/>
              </a:rPr>
              <a:t> y la </a:t>
            </a:r>
            <a:r>
              <a:rPr lang="en-US" sz="2400" dirty="0" err="1">
                <a:latin typeface="Arial" panose="020B0604020202020204" pitchFamily="34" charset="0"/>
                <a:cs typeface="Arial" panose="020B0604020202020204" pitchFamily="34" charset="0"/>
              </a:rPr>
              <a:t>franqueza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sobre</a:t>
            </a:r>
            <a:r>
              <a:rPr lang="en-US" sz="2400" dirty="0">
                <a:latin typeface="Arial" panose="020B0604020202020204" pitchFamily="34" charset="0"/>
                <a:cs typeface="Arial" panose="020B0604020202020204" pitchFamily="34" charset="0"/>
              </a:rPr>
              <a:t> la </a:t>
            </a:r>
            <a:r>
              <a:rPr lang="en-US" sz="2400" dirty="0" err="1">
                <a:latin typeface="Arial" panose="020B0604020202020204" pitchFamily="34" charset="0"/>
                <a:cs typeface="Arial" panose="020B0604020202020204" pitchFamily="34" charset="0"/>
              </a:rPr>
              <a:t>dignidad</a:t>
            </a:r>
            <a:r>
              <a:rPr lang="en-US" sz="2400" dirty="0">
                <a:latin typeface="Arial" panose="020B0604020202020204" pitchFamily="34" charset="0"/>
                <a:cs typeface="Arial" panose="020B0604020202020204" pitchFamily="34" charset="0"/>
              </a:rPr>
              <a:t> que </a:t>
            </a:r>
            <a:r>
              <a:rPr lang="en-US" sz="2400" dirty="0" err="1">
                <a:latin typeface="Arial" panose="020B0604020202020204" pitchFamily="34" charset="0"/>
                <a:cs typeface="Arial" panose="020B0604020202020204" pitchFamily="34" charset="0"/>
              </a:rPr>
              <a:t>este</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indica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respeto</a:t>
            </a:r>
            <a:r>
              <a:rPr lang="en-US" sz="2400" dirty="0">
                <a:latin typeface="Arial" panose="020B0604020202020204" pitchFamily="34" charset="0"/>
                <a:cs typeface="Arial" panose="020B0604020202020204" pitchFamily="34" charset="0"/>
              </a:rPr>
              <a:t> y la </a:t>
            </a:r>
            <a:r>
              <a:rPr lang="en-US" sz="2400" dirty="0" err="1">
                <a:latin typeface="Arial" panose="020B0604020202020204" pitchFamily="34" charset="0"/>
                <a:cs typeface="Arial" panose="020B0604020202020204" pitchFamily="34" charset="0"/>
              </a:rPr>
              <a:t>estima</a:t>
            </a:r>
            <a:r>
              <a:rPr lang="en-US" sz="2400" dirty="0">
                <a:latin typeface="Arial" panose="020B0604020202020204" pitchFamily="34" charset="0"/>
                <a:cs typeface="Arial" panose="020B0604020202020204" pitchFamily="34" charset="0"/>
              </a:rPr>
              <a:t> que </a:t>
            </a:r>
            <a:r>
              <a:rPr lang="en-US" sz="2400" dirty="0" err="1">
                <a:latin typeface="Arial" panose="020B0604020202020204" pitchFamily="34" charset="0"/>
                <a:cs typeface="Arial" panose="020B0604020202020204" pitchFamily="34" charset="0"/>
              </a:rPr>
              <a:t>todos</a:t>
            </a:r>
            <a:r>
              <a:rPr lang="en-US" sz="2400" dirty="0">
                <a:latin typeface="Arial" panose="020B0604020202020204" pitchFamily="34" charset="0"/>
                <a:cs typeface="Arial" panose="020B0604020202020204" pitchFamily="34" charset="0"/>
              </a:rPr>
              <a:t> los </a:t>
            </a:r>
            <a:r>
              <a:rPr lang="en-US" sz="2400" dirty="0" err="1">
                <a:latin typeface="Arial" panose="020B0604020202020204" pitchFamily="34" charset="0"/>
                <a:cs typeface="Arial" panose="020B0604020202020204" pitchFamily="34" charset="0"/>
              </a:rPr>
              <a:t>seres</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humanos</a:t>
            </a:r>
            <a:r>
              <a:rPr lang="en-US" sz="2400" dirty="0">
                <a:latin typeface="Arial" panose="020B0604020202020204" pitchFamily="34" charset="0"/>
                <a:cs typeface="Arial" panose="020B0604020202020204" pitchFamily="34" charset="0"/>
              </a:rPr>
              <a:t>, se </a:t>
            </a:r>
            <a:r>
              <a:rPr lang="en-US" sz="2400" dirty="0" err="1">
                <a:latin typeface="Arial" panose="020B0604020202020204" pitchFamily="34" charset="0"/>
                <a:cs typeface="Arial" panose="020B0604020202020204" pitchFamily="34" charset="0"/>
              </a:rPr>
              <a:t>habla</a:t>
            </a:r>
            <a:r>
              <a:rPr lang="en-US" sz="2400" dirty="0">
                <a:latin typeface="Arial" panose="020B0604020202020204" pitchFamily="34" charset="0"/>
                <a:cs typeface="Arial" panose="020B0604020202020204" pitchFamily="34" charset="0"/>
              </a:rPr>
              <a:t> de la </a:t>
            </a:r>
            <a:r>
              <a:rPr lang="en-US" sz="2400" dirty="0" err="1">
                <a:latin typeface="Arial" panose="020B0604020202020204" pitchFamily="34" charset="0"/>
                <a:cs typeface="Arial" panose="020B0604020202020204" pitchFamily="34" charset="0"/>
              </a:rPr>
              <a:t>dignidad</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si</a:t>
            </a:r>
            <a:r>
              <a:rPr lang="en-US" sz="2400" dirty="0">
                <a:latin typeface="Arial" panose="020B0604020202020204" pitchFamily="34" charset="0"/>
                <a:cs typeface="Arial" panose="020B0604020202020204" pitchFamily="34" charset="0"/>
              </a:rPr>
              <a:t> las personas </a:t>
            </a:r>
            <a:r>
              <a:rPr lang="en-US" sz="2400" dirty="0" err="1">
                <a:latin typeface="Arial" panose="020B0604020202020204" pitchFamily="34" charset="0"/>
                <a:cs typeface="Arial" panose="020B0604020202020204" pitchFamily="34" charset="0"/>
              </a:rPr>
              <a:t>en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su</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manera</a:t>
            </a:r>
            <a:r>
              <a:rPr lang="en-US" sz="2400" dirty="0">
                <a:latin typeface="Arial" panose="020B0604020202020204" pitchFamily="34" charset="0"/>
                <a:cs typeface="Arial" panose="020B0604020202020204" pitchFamily="34" charset="0"/>
              </a:rPr>
              <a:t> de </a:t>
            </a:r>
            <a:r>
              <a:rPr lang="en-US" sz="2400" dirty="0" err="1">
                <a:latin typeface="Arial" panose="020B0604020202020204" pitchFamily="34" charset="0"/>
                <a:cs typeface="Arial" panose="020B0604020202020204" pitchFamily="34" charset="0"/>
              </a:rPr>
              <a:t>comportarse</a:t>
            </a:r>
            <a:r>
              <a:rPr lang="en-US" sz="2400" dirty="0">
                <a:latin typeface="Arial" panose="020B0604020202020204" pitchFamily="34" charset="0"/>
                <a:cs typeface="Arial" panose="020B0604020202020204" pitchFamily="34" charset="0"/>
              </a:rPr>
              <a:t>, lo </a:t>
            </a:r>
            <a:r>
              <a:rPr lang="en-US" sz="2400" dirty="0" err="1">
                <a:latin typeface="Arial" panose="020B0604020202020204" pitchFamily="34" charset="0"/>
                <a:cs typeface="Arial" panose="020B0604020202020204" pitchFamily="34" charset="0"/>
              </a:rPr>
              <a:t>hacen</a:t>
            </a:r>
            <a:r>
              <a:rPr lang="en-US" sz="2400" dirty="0">
                <a:latin typeface="Arial" panose="020B0604020202020204" pitchFamily="34" charset="0"/>
                <a:cs typeface="Arial" panose="020B0604020202020204" pitchFamily="34" charset="0"/>
              </a:rPr>
              <a:t> con </a:t>
            </a:r>
            <a:r>
              <a:rPr lang="en-US" sz="2400" dirty="0" err="1">
                <a:latin typeface="Arial" panose="020B0604020202020204" pitchFamily="34" charset="0"/>
                <a:cs typeface="Arial" panose="020B0604020202020204" pitchFamily="34" charset="0"/>
              </a:rPr>
              <a:t>gravedad</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decencia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nobleza</a:t>
            </a:r>
            <a:r>
              <a:rPr lang="en-US" sz="2400" dirty="0">
                <a:latin typeface="Arial" panose="020B0604020202020204" pitchFamily="34" charset="0"/>
                <a:cs typeface="Arial" panose="020B0604020202020204" pitchFamily="34" charset="0"/>
              </a:rPr>
              <a:t> y </a:t>
            </a:r>
            <a:r>
              <a:rPr lang="en-US" sz="2400" dirty="0" err="1">
                <a:latin typeface="Arial" panose="020B0604020202020204" pitchFamily="34" charset="0"/>
                <a:cs typeface="Arial" panose="020B0604020202020204" pitchFamily="34" charset="0"/>
              </a:rPr>
              <a:t>lealtad</a:t>
            </a:r>
            <a:r>
              <a:rPr lang="en-US" sz="2400"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56034182"/>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F1D7FA-3B34-4E23-B33A-30543926F8DC}"/>
              </a:ext>
            </a:extLst>
          </p:cNvPr>
          <p:cNvSpPr>
            <a:spLocks noGrp="1"/>
          </p:cNvSpPr>
          <p:nvPr>
            <p:ph type="title"/>
          </p:nvPr>
        </p:nvSpPr>
        <p:spPr>
          <a:xfrm>
            <a:off x="2968487" y="729292"/>
            <a:ext cx="8610600" cy="1293028"/>
          </a:xfrm>
        </p:spPr>
        <p:txBody>
          <a:bodyPr/>
          <a:lstStyle/>
          <a:p>
            <a:r>
              <a:rPr lang="es-DO" dirty="0">
                <a:latin typeface="Arial" panose="020B0604020202020204" pitchFamily="34" charset="0"/>
                <a:cs typeface="Arial" panose="020B0604020202020204" pitchFamily="34" charset="0"/>
              </a:rPr>
              <a:t>Importancia de la </a:t>
            </a:r>
            <a:r>
              <a:rPr lang="es-DO" dirty="0">
                <a:latin typeface="Arial" panose="020B0604020202020204" pitchFamily="34" charset="0"/>
                <a:cs typeface="Arial" panose="020B0604020202020204" pitchFamily="34" charset="0"/>
                <a:hlinkClick r:id="rId2" tooltip="Filosofía">
                  <a:extLst>
                    <a:ext uri="{A12FA001-AC4F-418D-AE19-62706E023703}">
                      <ahyp:hlinkClr xmlns:ahyp="http://schemas.microsoft.com/office/drawing/2018/hyperlinkcolor" val="tx"/>
                    </a:ext>
                  </a:extLst>
                </a:hlinkClick>
              </a:rPr>
              <a:t>filosofía</a:t>
            </a:r>
            <a:r>
              <a:rPr lang="es-DO" dirty="0">
                <a:latin typeface="Arial" panose="020B0604020202020204" pitchFamily="34" charset="0"/>
                <a:cs typeface="Arial" panose="020B0604020202020204" pitchFamily="34" charset="0"/>
              </a:rPr>
              <a:t>.</a:t>
            </a:r>
          </a:p>
        </p:txBody>
      </p:sp>
      <p:sp>
        <p:nvSpPr>
          <p:cNvPr id="3" name="Rectangle 2">
            <a:extLst>
              <a:ext uri="{FF2B5EF4-FFF2-40B4-BE49-F238E27FC236}">
                <a16:creationId xmlns:a16="http://schemas.microsoft.com/office/drawing/2014/main" id="{A44A3D83-0235-4923-8C87-8375EB4DE7BA}"/>
              </a:ext>
            </a:extLst>
          </p:cNvPr>
          <p:cNvSpPr/>
          <p:nvPr/>
        </p:nvSpPr>
        <p:spPr>
          <a:xfrm>
            <a:off x="198783" y="1885124"/>
            <a:ext cx="9024730" cy="923330"/>
          </a:xfrm>
          <a:prstGeom prst="rect">
            <a:avLst/>
          </a:prstGeom>
        </p:spPr>
        <p:txBody>
          <a:bodyPr wrap="square">
            <a:spAutoFit/>
          </a:bodyPr>
          <a:lstStyle/>
          <a:p>
            <a:pPr algn="just"/>
            <a:r>
              <a:rPr lang="es-DO" dirty="0">
                <a:latin typeface="arial" panose="020B0604020202020204" pitchFamily="34" charset="0"/>
              </a:rPr>
              <a:t>La </a:t>
            </a:r>
            <a:r>
              <a:rPr lang="es-DO" b="1" dirty="0">
                <a:latin typeface="arial" panose="020B0604020202020204" pitchFamily="34" charset="0"/>
              </a:rPr>
              <a:t>Filosofía</a:t>
            </a:r>
            <a:r>
              <a:rPr lang="es-DO" dirty="0">
                <a:latin typeface="arial" panose="020B0604020202020204" pitchFamily="34" charset="0"/>
              </a:rPr>
              <a:t> es el amor por la sabiduría, tal y como la entendían los antiguos griegos, que se preguntaban acerca de materias tan fundamentales como la existencia, el conocimiento, la verdad, o la moral.</a:t>
            </a:r>
            <a:endParaRPr lang="es-DO" dirty="0"/>
          </a:p>
        </p:txBody>
      </p:sp>
      <p:sp>
        <p:nvSpPr>
          <p:cNvPr id="4" name="Rectangle 3">
            <a:extLst>
              <a:ext uri="{FF2B5EF4-FFF2-40B4-BE49-F238E27FC236}">
                <a16:creationId xmlns:a16="http://schemas.microsoft.com/office/drawing/2014/main" id="{E1CE920D-7BF6-4AE0-8743-2DA829AF9E45}"/>
              </a:ext>
            </a:extLst>
          </p:cNvPr>
          <p:cNvSpPr/>
          <p:nvPr/>
        </p:nvSpPr>
        <p:spPr>
          <a:xfrm>
            <a:off x="198783" y="2844896"/>
            <a:ext cx="6096000" cy="2862322"/>
          </a:xfrm>
          <a:prstGeom prst="rect">
            <a:avLst/>
          </a:prstGeom>
        </p:spPr>
        <p:txBody>
          <a:bodyPr>
            <a:spAutoFit/>
          </a:bodyPr>
          <a:lstStyle/>
          <a:p>
            <a:pPr algn="just"/>
            <a:r>
              <a:rPr lang="es-DO" dirty="0">
                <a:latin typeface="Arial" panose="020B0604020202020204" pitchFamily="34" charset="0"/>
                <a:cs typeface="Arial" panose="020B0604020202020204" pitchFamily="34" charset="0"/>
              </a:rPr>
              <a:t>Por eso podemos encontrar </a:t>
            </a:r>
            <a:r>
              <a:rPr lang="es-DO" b="1" dirty="0">
                <a:latin typeface="Arial" panose="020B0604020202020204" pitchFamily="34" charset="0"/>
                <a:cs typeface="Arial" panose="020B0604020202020204" pitchFamily="34" charset="0"/>
              </a:rPr>
              <a:t>la importancia de la Filosofía en su propia existencia como disciplina</a:t>
            </a:r>
            <a:r>
              <a:rPr lang="es-DO" dirty="0">
                <a:latin typeface="Arial" panose="020B0604020202020204" pitchFamily="34" charset="0"/>
                <a:cs typeface="Arial" panose="020B0604020202020204" pitchFamily="34" charset="0"/>
              </a:rPr>
              <a:t> que ha servido como constituyente sobre el que se han construido el resto de Ciencias de estudio. La filosofía </a:t>
            </a:r>
            <a:r>
              <a:rPr lang="es-DO" b="1" dirty="0">
                <a:latin typeface="Arial" panose="020B0604020202020204" pitchFamily="34" charset="0"/>
                <a:cs typeface="Arial" panose="020B0604020202020204" pitchFamily="34" charset="0"/>
              </a:rPr>
              <a:t>ha creado la cultura</a:t>
            </a:r>
            <a:r>
              <a:rPr lang="es-DO" dirty="0">
                <a:latin typeface="Arial" panose="020B0604020202020204" pitchFamily="34" charset="0"/>
                <a:cs typeface="Arial" panose="020B0604020202020204" pitchFamily="34" charset="0"/>
              </a:rPr>
              <a:t>, que son los ojos mediante los que la sociedad occidental comprende el mundo que le rodea, y por eso no sólo es importante, sino que constituye la </a:t>
            </a:r>
            <a:r>
              <a:rPr lang="es-DO" b="1" dirty="0">
                <a:latin typeface="Arial" panose="020B0604020202020204" pitchFamily="34" charset="0"/>
                <a:cs typeface="Arial" panose="020B0604020202020204" pitchFamily="34" charset="0"/>
              </a:rPr>
              <a:t>piedra angular sobre la que se cierne la existencia de los valores actuales que manejamos a diario</a:t>
            </a:r>
            <a:r>
              <a:rPr lang="es-DO" dirty="0">
                <a:latin typeface="Arial" panose="020B0604020202020204" pitchFamily="34" charset="0"/>
                <a:cs typeface="Arial" panose="020B0604020202020204" pitchFamily="34" charset="0"/>
              </a:rPr>
              <a:t>, sin que seamos conscientes de ello.</a:t>
            </a:r>
          </a:p>
        </p:txBody>
      </p:sp>
      <p:pic>
        <p:nvPicPr>
          <p:cNvPr id="6" name="Picture 5" descr="A picture containing sitting, cloudy, green, water&#10;&#10;Description automatically generated">
            <a:extLst>
              <a:ext uri="{FF2B5EF4-FFF2-40B4-BE49-F238E27FC236}">
                <a16:creationId xmlns:a16="http://schemas.microsoft.com/office/drawing/2014/main" id="{6C846FA3-781B-40A5-9560-CA29B2AB6A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42263" y="3160578"/>
            <a:ext cx="4762500" cy="322897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8958111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9" name="Picture 9">
            <a:extLst>
              <a:ext uri="{FF2B5EF4-FFF2-40B4-BE49-F238E27FC236}">
                <a16:creationId xmlns:a16="http://schemas.microsoft.com/office/drawing/2014/main" id="{5DE20DFA-89DB-4DCD-9C6A-E6F94CA7549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0" name="Rectangle 11">
            <a:extLst>
              <a:ext uri="{FF2B5EF4-FFF2-40B4-BE49-F238E27FC236}">
                <a16:creationId xmlns:a16="http://schemas.microsoft.com/office/drawing/2014/main" id="{8544528D-3F22-4B21-8F86-F8EB0B38C5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13">
            <a:extLst>
              <a:ext uri="{FF2B5EF4-FFF2-40B4-BE49-F238E27FC236}">
                <a16:creationId xmlns:a16="http://schemas.microsoft.com/office/drawing/2014/main" id="{576968D6-159C-41CA-A306-8686E970698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1">
            <a:extLst>
              <a:ext uri="{FF2B5EF4-FFF2-40B4-BE49-F238E27FC236}">
                <a16:creationId xmlns:a16="http://schemas.microsoft.com/office/drawing/2014/main" id="{24FBD69C-1AE8-48D3-AA3C-A85AB467C42D}"/>
              </a:ext>
            </a:extLst>
          </p:cNvPr>
          <p:cNvSpPr>
            <a:spLocks noGrp="1"/>
          </p:cNvSpPr>
          <p:nvPr>
            <p:ph type="title"/>
          </p:nvPr>
        </p:nvSpPr>
        <p:spPr>
          <a:xfrm>
            <a:off x="685799" y="764373"/>
            <a:ext cx="3977639" cy="1600200"/>
          </a:xfrm>
        </p:spPr>
        <p:txBody>
          <a:bodyPr vert="horz" lIns="91440" tIns="45720" rIns="91440" bIns="45720" rtlCol="0" anchor="b">
            <a:normAutofit/>
          </a:bodyPr>
          <a:lstStyle/>
          <a:p>
            <a:pPr algn="l"/>
            <a:r>
              <a:rPr lang="en-US" sz="3200"/>
              <a:t>Ejemplo de la importancia de la filosofía </a:t>
            </a:r>
          </a:p>
        </p:txBody>
      </p:sp>
      <p:sp>
        <p:nvSpPr>
          <p:cNvPr id="3" name="Rectangle 2">
            <a:extLst>
              <a:ext uri="{FF2B5EF4-FFF2-40B4-BE49-F238E27FC236}">
                <a16:creationId xmlns:a16="http://schemas.microsoft.com/office/drawing/2014/main" id="{278FAA76-8EC2-479B-830D-785C766027FC}"/>
              </a:ext>
            </a:extLst>
          </p:cNvPr>
          <p:cNvSpPr/>
          <p:nvPr/>
        </p:nvSpPr>
        <p:spPr>
          <a:xfrm>
            <a:off x="685800" y="2364573"/>
            <a:ext cx="3977639" cy="3854112"/>
          </a:xfrm>
          <a:prstGeom prst="rect">
            <a:avLst/>
          </a:prstGeom>
        </p:spPr>
        <p:txBody>
          <a:bodyPr vert="horz" lIns="91440" tIns="45720" rIns="91440" bIns="45720" rtlCol="0">
            <a:noAutofit/>
          </a:bodyPr>
          <a:lstStyle/>
          <a:p>
            <a:pPr indent="-228600" algn="just" defTabSz="914400">
              <a:lnSpc>
                <a:spcPct val="90000"/>
              </a:lnSpc>
              <a:spcAft>
                <a:spcPts val="600"/>
              </a:spcAft>
              <a:buFont typeface="Arial" panose="020B0604020202020204" pitchFamily="34" charset="0"/>
              <a:buChar char="•"/>
            </a:pPr>
            <a:r>
              <a:rPr lang="en-US" sz="1600" dirty="0" err="1">
                <a:latin typeface="Arial" panose="020B0604020202020204" pitchFamily="34" charset="0"/>
                <a:cs typeface="Arial" panose="020B0604020202020204" pitchFamily="34" charset="0"/>
              </a:rPr>
              <a:t>Quién</a:t>
            </a:r>
            <a:r>
              <a:rPr lang="en-US" sz="1600" dirty="0">
                <a:latin typeface="Arial" panose="020B0604020202020204" pitchFamily="34" charset="0"/>
                <a:cs typeface="Arial" panose="020B0604020202020204" pitchFamily="34" charset="0"/>
              </a:rPr>
              <a:t> no ha </a:t>
            </a:r>
            <a:r>
              <a:rPr lang="en-US" sz="1600" dirty="0" err="1">
                <a:latin typeface="Arial" panose="020B0604020202020204" pitchFamily="34" charset="0"/>
                <a:cs typeface="Arial" panose="020B0604020202020204" pitchFamily="34" charset="0"/>
              </a:rPr>
              <a:t>pasado</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en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su</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vida</a:t>
            </a:r>
            <a:r>
              <a:rPr lang="en-US" sz="1600" dirty="0">
                <a:latin typeface="Arial" panose="020B0604020202020204" pitchFamily="34" charset="0"/>
                <a:cs typeface="Arial" panose="020B0604020202020204" pitchFamily="34" charset="0"/>
              </a:rPr>
              <a:t> por </a:t>
            </a:r>
            <a:r>
              <a:rPr lang="en-US" sz="1600" dirty="0" err="1">
                <a:latin typeface="Arial" panose="020B0604020202020204" pitchFamily="34" charset="0"/>
                <a:cs typeface="Arial" panose="020B0604020202020204" pitchFamily="34" charset="0"/>
              </a:rPr>
              <a:t>algún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momento</a:t>
            </a:r>
            <a:r>
              <a:rPr lang="en-US" sz="1600" dirty="0">
                <a:latin typeface="Arial" panose="020B0604020202020204" pitchFamily="34" charset="0"/>
                <a:cs typeface="Arial" panose="020B0604020202020204" pitchFamily="34" charset="0"/>
              </a:rPr>
              <a:t> de tristeza </a:t>
            </a:r>
            <a:r>
              <a:rPr lang="en-US" sz="1600" dirty="0" err="1">
                <a:latin typeface="Arial" panose="020B0604020202020204" pitchFamily="34" charset="0"/>
                <a:cs typeface="Arial" panose="020B0604020202020204" pitchFamily="34" charset="0"/>
              </a:rPr>
              <a:t>ya</a:t>
            </a:r>
            <a:r>
              <a:rPr lang="en-US" sz="1600" dirty="0">
                <a:latin typeface="Arial" panose="020B0604020202020204" pitchFamily="34" charset="0"/>
                <a:cs typeface="Arial" panose="020B0604020202020204" pitchFamily="34" charset="0"/>
              </a:rPr>
              <a:t> sea por </a:t>
            </a:r>
            <a:r>
              <a:rPr lang="en-US" sz="1600" dirty="0" err="1">
                <a:latin typeface="Arial" panose="020B0604020202020204" pitchFamily="34" charset="0"/>
                <a:cs typeface="Arial" panose="020B0604020202020204" pitchFamily="34" charset="0"/>
              </a:rPr>
              <a:t>enfermedad</a:t>
            </a:r>
            <a:r>
              <a:rPr lang="en-US" sz="1600" dirty="0">
                <a:latin typeface="Arial" panose="020B0604020202020204" pitchFamily="34" charset="0"/>
                <a:cs typeface="Arial" panose="020B0604020202020204" pitchFamily="34" charset="0"/>
              </a:rPr>
              <a:t>, por </a:t>
            </a:r>
            <a:r>
              <a:rPr lang="en-US" sz="1600" dirty="0" err="1">
                <a:latin typeface="Arial" panose="020B0604020202020204" pitchFamily="34" charset="0"/>
                <a:cs typeface="Arial" panose="020B0604020202020204" pitchFamily="34" charset="0"/>
              </a:rPr>
              <a:t>problemas</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económicos</a:t>
            </a:r>
            <a:r>
              <a:rPr lang="en-US" sz="1600" dirty="0">
                <a:latin typeface="Arial" panose="020B0604020202020204" pitchFamily="34" charset="0"/>
                <a:cs typeface="Arial" panose="020B0604020202020204" pitchFamily="34" charset="0"/>
              </a:rPr>
              <a:t> o </a:t>
            </a:r>
            <a:r>
              <a:rPr lang="en-US" sz="1600" dirty="0" err="1">
                <a:latin typeface="Arial" panose="020B0604020202020204" pitchFamily="34" charset="0"/>
                <a:cs typeface="Arial" panose="020B0604020202020204" pitchFamily="34" charset="0"/>
              </a:rPr>
              <a:t>familiares</a:t>
            </a:r>
            <a:r>
              <a:rPr lang="en-US" sz="1600" dirty="0">
                <a:latin typeface="Arial" panose="020B0604020202020204" pitchFamily="34" charset="0"/>
                <a:cs typeface="Arial" panose="020B0604020202020204" pitchFamily="34" charset="0"/>
              </a:rPr>
              <a:t> o por </a:t>
            </a:r>
            <a:r>
              <a:rPr lang="en-US" sz="1600" dirty="0" err="1">
                <a:latin typeface="Arial" panose="020B0604020202020204" pitchFamily="34" charset="0"/>
                <a:cs typeface="Arial" panose="020B0604020202020204" pitchFamily="34" charset="0"/>
              </a:rPr>
              <a:t>otra</a:t>
            </a:r>
            <a:r>
              <a:rPr lang="en-US" sz="1600" dirty="0">
                <a:latin typeface="Arial" panose="020B0604020202020204" pitchFamily="34" charset="0"/>
                <a:cs typeface="Arial" panose="020B0604020202020204" pitchFamily="34" charset="0"/>
              </a:rPr>
              <a:t> causa </a:t>
            </a:r>
            <a:r>
              <a:rPr lang="en-US" sz="1600" dirty="0" err="1">
                <a:latin typeface="Arial" panose="020B0604020202020204" pitchFamily="34" charset="0"/>
                <a:cs typeface="Arial" panose="020B0604020202020204" pitchFamily="34" charset="0"/>
              </a:rPr>
              <a:t>cualquiera</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Todos</a:t>
            </a:r>
            <a:r>
              <a:rPr lang="en-US" sz="1600" dirty="0">
                <a:latin typeface="Arial" panose="020B0604020202020204" pitchFamily="34" charset="0"/>
                <a:cs typeface="Arial" panose="020B0604020202020204" pitchFamily="34" charset="0"/>
              </a:rPr>
              <a:t> sin </a:t>
            </a:r>
            <a:r>
              <a:rPr lang="en-US" sz="1600" dirty="0" err="1">
                <a:latin typeface="Arial" panose="020B0604020202020204" pitchFamily="34" charset="0"/>
                <a:cs typeface="Arial" panose="020B0604020202020204" pitchFamily="34" charset="0"/>
              </a:rPr>
              <a:t>duda</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alguna</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alguna</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vez</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en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nuestra</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vida</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hemos</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pasado</a:t>
            </a:r>
            <a:r>
              <a:rPr lang="en-US" sz="1600" dirty="0">
                <a:latin typeface="Arial" panose="020B0604020202020204" pitchFamily="34" charset="0"/>
                <a:cs typeface="Arial" panose="020B0604020202020204" pitchFamily="34" charset="0"/>
              </a:rPr>
              <a:t> o </a:t>
            </a:r>
            <a:r>
              <a:rPr lang="en-US" sz="1600" dirty="0" err="1">
                <a:latin typeface="Arial" panose="020B0604020202020204" pitchFamily="34" charset="0"/>
                <a:cs typeface="Arial" panose="020B0604020202020204" pitchFamily="34" charset="0"/>
              </a:rPr>
              <a:t>pasaremos</a:t>
            </a:r>
            <a:r>
              <a:rPr lang="en-US" sz="1600" dirty="0">
                <a:latin typeface="Arial" panose="020B0604020202020204" pitchFamily="34" charset="0"/>
                <a:cs typeface="Arial" panose="020B0604020202020204" pitchFamily="34" charset="0"/>
              </a:rPr>
              <a:t> por </a:t>
            </a:r>
            <a:r>
              <a:rPr lang="en-US" sz="1600" dirty="0" err="1">
                <a:latin typeface="Arial" panose="020B0604020202020204" pitchFamily="34" charset="0"/>
                <a:cs typeface="Arial" panose="020B0604020202020204" pitchFamily="34" charset="0"/>
              </a:rPr>
              <a:t>estas</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situaciones</a:t>
            </a:r>
            <a:r>
              <a:rPr lang="en-US" sz="1600" dirty="0">
                <a:latin typeface="Arial" panose="020B0604020202020204" pitchFamily="34" charset="0"/>
                <a:cs typeface="Arial" panose="020B0604020202020204" pitchFamily="34" charset="0"/>
              </a:rPr>
              <a:t> que </a:t>
            </a:r>
            <a:r>
              <a:rPr lang="en-US" sz="1600" dirty="0" err="1">
                <a:latin typeface="Arial" panose="020B0604020202020204" pitchFamily="34" charset="0"/>
                <a:cs typeface="Arial" panose="020B0604020202020204" pitchFamily="34" charset="0"/>
              </a:rPr>
              <a:t>nos</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amargan</a:t>
            </a:r>
            <a:r>
              <a:rPr lang="en-US" sz="1600" dirty="0">
                <a:latin typeface="Arial" panose="020B0604020202020204" pitchFamily="34" charset="0"/>
                <a:cs typeface="Arial" panose="020B0604020202020204" pitchFamily="34" charset="0"/>
              </a:rPr>
              <a:t> la </a:t>
            </a:r>
            <a:r>
              <a:rPr lang="en-US" sz="1600" dirty="0" err="1">
                <a:latin typeface="Arial" panose="020B0604020202020204" pitchFamily="34" charset="0"/>
                <a:cs typeface="Arial" panose="020B0604020202020204" pitchFamily="34" charset="0"/>
              </a:rPr>
              <a:t>existencia</a:t>
            </a:r>
            <a:r>
              <a:rPr lang="en-US" sz="1600" dirty="0">
                <a:latin typeface="Arial" panose="020B0604020202020204" pitchFamily="34" charset="0"/>
                <a:cs typeface="Arial" panose="020B0604020202020204" pitchFamily="34" charset="0"/>
              </a:rPr>
              <a:t>. La </a:t>
            </a:r>
            <a:r>
              <a:rPr lang="en-US" sz="1600" dirty="0" err="1">
                <a:latin typeface="Arial" panose="020B0604020202020204" pitchFamily="34" charset="0"/>
                <a:cs typeface="Arial" panose="020B0604020202020204" pitchFamily="34" charset="0"/>
              </a:rPr>
              <a:t>Filosofía</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también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nos</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puede</a:t>
            </a:r>
            <a:r>
              <a:rPr lang="en-US" sz="1600" dirty="0">
                <a:latin typeface="Arial" panose="020B0604020202020204" pitchFamily="34" charset="0"/>
                <a:cs typeface="Arial" panose="020B0604020202020204" pitchFamily="34" charset="0"/>
              </a:rPr>
              <a:t> ser de </a:t>
            </a:r>
            <a:r>
              <a:rPr lang="en-US" sz="1600" dirty="0" err="1">
                <a:latin typeface="Arial" panose="020B0604020202020204" pitchFamily="34" charset="0"/>
                <a:cs typeface="Arial" panose="020B0604020202020204" pitchFamily="34" charset="0"/>
              </a:rPr>
              <a:t>utilidad</a:t>
            </a:r>
            <a:r>
              <a:rPr lang="en-US" sz="1600" dirty="0">
                <a:latin typeface="Arial" panose="020B0604020202020204" pitchFamily="34" charset="0"/>
                <a:cs typeface="Arial" panose="020B0604020202020204" pitchFamily="34" charset="0"/>
              </a:rPr>
              <a:t> para </a:t>
            </a:r>
            <a:r>
              <a:rPr lang="en-US" sz="1600" dirty="0" err="1">
                <a:latin typeface="Arial" panose="020B0604020202020204" pitchFamily="34" charset="0"/>
                <a:cs typeface="Arial" panose="020B0604020202020204" pitchFamily="34" charset="0"/>
              </a:rPr>
              <a:t>afrontar</a:t>
            </a:r>
            <a:r>
              <a:rPr lang="en-US" sz="1600" dirty="0">
                <a:latin typeface="Arial" panose="020B0604020202020204" pitchFamily="34" charset="0"/>
                <a:cs typeface="Arial" panose="020B0604020202020204" pitchFamily="34" charset="0"/>
              </a:rPr>
              <a:t> y </a:t>
            </a:r>
            <a:r>
              <a:rPr lang="en-US" sz="1600" dirty="0" err="1">
                <a:latin typeface="Arial" panose="020B0604020202020204" pitchFamily="34" charset="0"/>
                <a:cs typeface="Arial" panose="020B0604020202020204" pitchFamily="34" charset="0"/>
              </a:rPr>
              <a:t>superar</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estas</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situaciones</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problemáticas</a:t>
            </a:r>
            <a:r>
              <a:rPr lang="en-US" sz="1600" dirty="0">
                <a:latin typeface="Arial" panose="020B0604020202020204" pitchFamily="34" charset="0"/>
                <a:cs typeface="Arial" panose="020B0604020202020204" pitchFamily="34" charset="0"/>
              </a:rPr>
              <a:t>.</a:t>
            </a:r>
          </a:p>
          <a:p>
            <a:pPr indent="-228600" algn="just" defTabSz="914400">
              <a:lnSpc>
                <a:spcPct val="90000"/>
              </a:lnSpc>
              <a:spcAft>
                <a:spcPts val="600"/>
              </a:spcAft>
              <a:buFont typeface="Arial" panose="020B0604020202020204" pitchFamily="34" charset="0"/>
              <a:buChar char="•"/>
            </a:pPr>
            <a:r>
              <a:rPr lang="en-US" sz="1600" dirty="0" err="1">
                <a:latin typeface="Arial" panose="020B0604020202020204" pitchFamily="34" charset="0"/>
                <a:cs typeface="Arial" panose="020B0604020202020204" pitchFamily="34" charset="0"/>
              </a:rPr>
              <a:t>Pues</a:t>
            </a:r>
            <a:r>
              <a:rPr lang="en-US" sz="1600" dirty="0">
                <a:latin typeface="Arial" panose="020B0604020202020204" pitchFamily="34" charset="0"/>
                <a:cs typeface="Arial" panose="020B0604020202020204" pitchFamily="34" charset="0"/>
              </a:rPr>
              <a:t> bien la </a:t>
            </a:r>
            <a:r>
              <a:rPr lang="en-US" sz="1600" dirty="0" err="1">
                <a:latin typeface="Arial" panose="020B0604020202020204" pitchFamily="34" charset="0"/>
                <a:cs typeface="Arial" panose="020B0604020202020204" pitchFamily="34" charset="0"/>
              </a:rPr>
              <a:t>filosofía</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nos</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puede</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ayudar</a:t>
            </a:r>
            <a:r>
              <a:rPr lang="en-US" sz="1600" dirty="0">
                <a:latin typeface="Arial" panose="020B0604020202020204" pitchFamily="34" charset="0"/>
                <a:cs typeface="Arial" panose="020B0604020202020204" pitchFamily="34" charset="0"/>
              </a:rPr>
              <a:t> a </a:t>
            </a:r>
            <a:r>
              <a:rPr lang="en-US" sz="1600" dirty="0" err="1">
                <a:latin typeface="Arial" panose="020B0604020202020204" pitchFamily="34" charset="0"/>
                <a:cs typeface="Arial" panose="020B0604020202020204" pitchFamily="34" charset="0"/>
              </a:rPr>
              <a:t>tomar</a:t>
            </a:r>
            <a:r>
              <a:rPr lang="en-US" sz="1600" dirty="0">
                <a:latin typeface="Arial" panose="020B0604020202020204" pitchFamily="34" charset="0"/>
                <a:cs typeface="Arial" panose="020B0604020202020204" pitchFamily="34" charset="0"/>
              </a:rPr>
              <a:t> con </a:t>
            </a:r>
            <a:r>
              <a:rPr lang="en-US" sz="1600" dirty="0" err="1">
                <a:latin typeface="Arial" panose="020B0604020202020204" pitchFamily="34" charset="0"/>
                <a:cs typeface="Arial" panose="020B0604020202020204" pitchFamily="34" charset="0"/>
              </a:rPr>
              <a:t>calma</a:t>
            </a:r>
            <a:r>
              <a:rPr lang="en-US" sz="1600" dirty="0">
                <a:latin typeface="Arial" panose="020B0604020202020204" pitchFamily="34" charset="0"/>
                <a:cs typeface="Arial" panose="020B0604020202020204" pitchFamily="34" charset="0"/>
              </a:rPr>
              <a:t> los </a:t>
            </a:r>
            <a:r>
              <a:rPr lang="en-US" sz="1600" dirty="0" err="1">
                <a:latin typeface="Arial" panose="020B0604020202020204" pitchFamily="34" charset="0"/>
                <a:cs typeface="Arial" panose="020B0604020202020204" pitchFamily="34" charset="0"/>
              </a:rPr>
              <a:t>problemas</a:t>
            </a:r>
            <a:r>
              <a:rPr lang="en-US" sz="1600" dirty="0">
                <a:latin typeface="Arial" panose="020B0604020202020204" pitchFamily="34" charset="0"/>
                <a:cs typeface="Arial" panose="020B0604020202020204" pitchFamily="34" charset="0"/>
              </a:rPr>
              <a:t> que se </a:t>
            </a:r>
            <a:r>
              <a:rPr lang="en-US" sz="1600" dirty="0" err="1">
                <a:latin typeface="Arial" panose="020B0604020202020204" pitchFamily="34" charset="0"/>
                <a:cs typeface="Arial" panose="020B0604020202020204" pitchFamily="34" charset="0"/>
              </a:rPr>
              <a:t>nos</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presenten</a:t>
            </a:r>
            <a:r>
              <a:rPr lang="en-US" sz="1600" dirty="0">
                <a:latin typeface="Arial" panose="020B0604020202020204" pitchFamily="34" charset="0"/>
                <a:cs typeface="Arial" panose="020B0604020202020204" pitchFamily="34" charset="0"/>
              </a:rPr>
              <a:t>, no </a:t>
            </a:r>
            <a:r>
              <a:rPr lang="en-US" sz="1600" dirty="0" err="1">
                <a:latin typeface="Arial" panose="020B0604020202020204" pitchFamily="34" charset="0"/>
                <a:cs typeface="Arial" panose="020B0604020202020204" pitchFamily="34" charset="0"/>
              </a:rPr>
              <a:t>digo</a:t>
            </a:r>
            <a:r>
              <a:rPr lang="en-US" sz="1600" dirty="0">
                <a:latin typeface="Arial" panose="020B0604020202020204" pitchFamily="34" charset="0"/>
                <a:cs typeface="Arial" panose="020B0604020202020204" pitchFamily="34" charset="0"/>
              </a:rPr>
              <a:t> con </a:t>
            </a:r>
            <a:r>
              <a:rPr lang="en-US" sz="1600" dirty="0" err="1">
                <a:latin typeface="Arial" panose="020B0604020202020204" pitchFamily="34" charset="0"/>
                <a:cs typeface="Arial" panose="020B0604020202020204" pitchFamily="34" charset="0"/>
              </a:rPr>
              <a:t>esto</a:t>
            </a:r>
            <a:r>
              <a:rPr lang="en-US" sz="1600" dirty="0">
                <a:latin typeface="Arial" panose="020B0604020202020204" pitchFamily="34" charset="0"/>
                <a:cs typeface="Arial" panose="020B0604020202020204" pitchFamily="34" charset="0"/>
              </a:rPr>
              <a:t> que la </a:t>
            </a:r>
            <a:r>
              <a:rPr lang="en-US" sz="1600" dirty="0" err="1">
                <a:latin typeface="Arial" panose="020B0604020202020204" pitchFamily="34" charset="0"/>
                <a:cs typeface="Arial" panose="020B0604020202020204" pitchFamily="34" charset="0"/>
              </a:rPr>
              <a:t>filosofía</a:t>
            </a:r>
            <a:r>
              <a:rPr lang="en-US" sz="1600" dirty="0">
                <a:latin typeface="Arial" panose="020B0604020202020204" pitchFamily="34" charset="0"/>
                <a:cs typeface="Arial" panose="020B0604020202020204" pitchFamily="34" charset="0"/>
              </a:rPr>
              <a:t> no </a:t>
            </a:r>
            <a:r>
              <a:rPr lang="en-US" sz="1600" dirty="0" err="1">
                <a:latin typeface="Arial" panose="020B0604020202020204" pitchFamily="34" charset="0"/>
                <a:cs typeface="Arial" panose="020B0604020202020204" pitchFamily="34" charset="0"/>
              </a:rPr>
              <a:t>ayudara</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completamente</a:t>
            </a:r>
            <a:r>
              <a:rPr lang="en-US" sz="1600" dirty="0">
                <a:latin typeface="Arial" panose="020B0604020202020204" pitchFamily="34" charset="0"/>
                <a:cs typeface="Arial" panose="020B0604020202020204" pitchFamily="34" charset="0"/>
              </a:rPr>
              <a:t> a resolver </a:t>
            </a:r>
            <a:r>
              <a:rPr lang="en-US" sz="1600" dirty="0" err="1">
                <a:latin typeface="Arial" panose="020B0604020202020204" pitchFamily="34" charset="0"/>
                <a:cs typeface="Arial" panose="020B0604020202020204" pitchFamily="34" charset="0"/>
              </a:rPr>
              <a:t>nuestros</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problemas</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sino</a:t>
            </a:r>
            <a:r>
              <a:rPr lang="en-US" sz="1600" dirty="0">
                <a:latin typeface="Arial" panose="020B0604020202020204" pitchFamily="34" charset="0"/>
                <a:cs typeface="Arial" panose="020B0604020202020204" pitchFamily="34" charset="0"/>
              </a:rPr>
              <a:t> que </a:t>
            </a:r>
            <a:r>
              <a:rPr lang="en-US" sz="1600" dirty="0" err="1">
                <a:latin typeface="Arial" panose="020B0604020202020204" pitchFamily="34" charset="0"/>
                <a:cs typeface="Arial" panose="020B0604020202020204" pitchFamily="34" charset="0"/>
              </a:rPr>
              <a:t>nos</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ayudara</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hacerle</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frente</a:t>
            </a:r>
            <a:r>
              <a:rPr lang="en-US" sz="1600" dirty="0">
                <a:latin typeface="Arial" panose="020B0604020202020204" pitchFamily="34" charset="0"/>
                <a:cs typeface="Arial" panose="020B0604020202020204" pitchFamily="34" charset="0"/>
              </a:rPr>
              <a:t> a la </a:t>
            </a:r>
            <a:r>
              <a:rPr lang="en-US" sz="1600" dirty="0" err="1">
                <a:latin typeface="Arial" panose="020B0604020202020204" pitchFamily="34" charset="0"/>
                <a:cs typeface="Arial" panose="020B0604020202020204" pitchFamily="34" charset="0"/>
              </a:rPr>
              <a:t>situación</a:t>
            </a:r>
            <a:r>
              <a:rPr lang="en-US" sz="1600" dirty="0">
                <a:latin typeface="Arial" panose="020B0604020202020204" pitchFamily="34" charset="0"/>
                <a:cs typeface="Arial" panose="020B0604020202020204" pitchFamily="34" charset="0"/>
              </a:rPr>
              <a:t> de una </a:t>
            </a:r>
            <a:r>
              <a:rPr lang="en-US" sz="1600" dirty="0" err="1">
                <a:latin typeface="Arial" panose="020B0604020202020204" pitchFamily="34" charset="0"/>
                <a:cs typeface="Arial" panose="020B0604020202020204" pitchFamily="34" charset="0"/>
              </a:rPr>
              <a:t>manera</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positiva</a:t>
            </a:r>
            <a:r>
              <a:rPr lang="en-US" sz="1600" dirty="0">
                <a:latin typeface="Arial" panose="020B0604020202020204" pitchFamily="34" charset="0"/>
                <a:cs typeface="Arial" panose="020B0604020202020204" pitchFamily="34" charset="0"/>
              </a:rPr>
              <a:t>. </a:t>
            </a:r>
          </a:p>
        </p:txBody>
      </p:sp>
      <p:pic>
        <p:nvPicPr>
          <p:cNvPr id="5" name="Picture 4" descr="A screen shot of a person&#10;&#10;Description automatically generated">
            <a:extLst>
              <a:ext uri="{FF2B5EF4-FFF2-40B4-BE49-F238E27FC236}">
                <a16:creationId xmlns:a16="http://schemas.microsoft.com/office/drawing/2014/main" id="{4DED21A4-2EF3-4DA7-B5CC-147F76A30BCF}"/>
              </a:ext>
            </a:extLst>
          </p:cNvPr>
          <p:cNvPicPr>
            <a:picLocks noChangeAspect="1"/>
          </p:cNvPicPr>
          <p:nvPr/>
        </p:nvPicPr>
        <p:blipFill rotWithShape="1">
          <a:blip r:embed="rId3">
            <a:extLst>
              <a:ext uri="{28A0092B-C50C-407E-A947-70E740481C1C}">
                <a14:useLocalDpi xmlns:a14="http://schemas.microsoft.com/office/drawing/2010/main" val="0"/>
              </a:ext>
            </a:extLst>
          </a:blip>
          <a:srcRect l="611" r="-1" b="-1"/>
          <a:stretch/>
        </p:blipFill>
        <p:spPr>
          <a:xfrm>
            <a:off x="4972699" y="746126"/>
            <a:ext cx="6533501" cy="547255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4732642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62009E-C827-457F-A5BD-75A32C7C781D}"/>
              </a:ext>
            </a:extLst>
          </p:cNvPr>
          <p:cNvSpPr>
            <a:spLocks noGrp="1"/>
          </p:cNvSpPr>
          <p:nvPr>
            <p:ph type="title"/>
          </p:nvPr>
        </p:nvSpPr>
        <p:spPr>
          <a:xfrm>
            <a:off x="609600" y="589375"/>
            <a:ext cx="10972800" cy="1369227"/>
          </a:xfrm>
        </p:spPr>
        <p:txBody>
          <a:bodyPr/>
          <a:lstStyle/>
          <a:p>
            <a:r>
              <a:rPr lang="es-DO" dirty="0">
                <a:latin typeface="Arial" panose="020B0604020202020204" pitchFamily="34" charset="0"/>
                <a:cs typeface="Arial" panose="020B0604020202020204" pitchFamily="34" charset="0"/>
              </a:rPr>
              <a:t>Métodos de estudio de la </a:t>
            </a:r>
            <a:r>
              <a:rPr lang="es-DO" dirty="0">
                <a:latin typeface="Arial" panose="020B0604020202020204" pitchFamily="34" charset="0"/>
                <a:cs typeface="Arial" panose="020B0604020202020204" pitchFamily="34" charset="0"/>
                <a:hlinkClick r:id="rId2" tooltip="Filosofía">
                  <a:extLst>
                    <a:ext uri="{A12FA001-AC4F-418D-AE19-62706E023703}">
                      <ahyp:hlinkClr xmlns:ahyp="http://schemas.microsoft.com/office/drawing/2018/hyperlinkcolor" val="tx"/>
                    </a:ext>
                  </a:extLst>
                </a:hlinkClick>
              </a:rPr>
              <a:t>filosofía</a:t>
            </a:r>
            <a:r>
              <a:rPr lang="es-DO" dirty="0"/>
              <a:t>.</a:t>
            </a:r>
          </a:p>
        </p:txBody>
      </p:sp>
      <p:sp>
        <p:nvSpPr>
          <p:cNvPr id="3" name="Rectangle 2">
            <a:extLst>
              <a:ext uri="{FF2B5EF4-FFF2-40B4-BE49-F238E27FC236}">
                <a16:creationId xmlns:a16="http://schemas.microsoft.com/office/drawing/2014/main" id="{B9494D3F-1531-4638-A9E4-ECDBB2EE0AC5}"/>
              </a:ext>
            </a:extLst>
          </p:cNvPr>
          <p:cNvSpPr/>
          <p:nvPr/>
        </p:nvSpPr>
        <p:spPr>
          <a:xfrm>
            <a:off x="132522" y="1667219"/>
            <a:ext cx="8892209" cy="1754326"/>
          </a:xfrm>
          <a:prstGeom prst="rect">
            <a:avLst/>
          </a:prstGeom>
        </p:spPr>
        <p:txBody>
          <a:bodyPr wrap="square">
            <a:spAutoFit/>
          </a:bodyPr>
          <a:lstStyle/>
          <a:p>
            <a:pPr algn="just" fontAlgn="base"/>
            <a:r>
              <a:rPr lang="es-DO" dirty="0">
                <a:latin typeface="Arial" panose="020B0604020202020204" pitchFamily="34" charset="0"/>
              </a:rPr>
              <a:t>El método es un camino, un modo de obrar ordenado para hacer una cosa. En filosofía significa el procedimiento que se sigue para la búsqueda de la verdad y también para transmitir esos conocimientos.</a:t>
            </a:r>
          </a:p>
          <a:p>
            <a:pPr algn="just" fontAlgn="base"/>
            <a:r>
              <a:rPr lang="es-DO" dirty="0">
                <a:latin typeface="Arial" panose="020B0604020202020204" pitchFamily="34" charset="0"/>
              </a:rPr>
              <a:t>El método socrático es la </a:t>
            </a:r>
            <a:r>
              <a:rPr lang="es-DO" b="1" dirty="0">
                <a:latin typeface="Arial" panose="020B0604020202020204" pitchFamily="34" charset="0"/>
              </a:rPr>
              <a:t>mayéutica</a:t>
            </a:r>
            <a:r>
              <a:rPr lang="es-DO" dirty="0">
                <a:latin typeface="Arial" panose="020B0604020202020204" pitchFamily="34" charset="0"/>
              </a:rPr>
              <a:t>, que consiste en encontrar definiciones por medio de preguntas, cuyas respuestas se van descartando hasta llegar a conocer lo esencial de cada objeto.</a:t>
            </a:r>
            <a:endParaRPr lang="es-DO" b="0" i="0" u="none" strike="noStrike" dirty="0">
              <a:effectLst/>
              <a:latin typeface="Arial" panose="020B0604020202020204" pitchFamily="34" charset="0"/>
            </a:endParaRPr>
          </a:p>
        </p:txBody>
      </p:sp>
      <p:sp>
        <p:nvSpPr>
          <p:cNvPr id="4" name="Rectangle 3">
            <a:extLst>
              <a:ext uri="{FF2B5EF4-FFF2-40B4-BE49-F238E27FC236}">
                <a16:creationId xmlns:a16="http://schemas.microsoft.com/office/drawing/2014/main" id="{6E48178A-493F-43CE-A45B-3969957D4A3F}"/>
              </a:ext>
            </a:extLst>
          </p:cNvPr>
          <p:cNvSpPr/>
          <p:nvPr/>
        </p:nvSpPr>
        <p:spPr>
          <a:xfrm>
            <a:off x="185530" y="3436456"/>
            <a:ext cx="5910470" cy="646331"/>
          </a:xfrm>
          <a:prstGeom prst="rect">
            <a:avLst/>
          </a:prstGeom>
        </p:spPr>
        <p:txBody>
          <a:bodyPr wrap="square">
            <a:spAutoFit/>
          </a:bodyPr>
          <a:lstStyle/>
          <a:p>
            <a:pPr algn="just"/>
            <a:r>
              <a:rPr lang="es-DO" dirty="0">
                <a:latin typeface="Arial" panose="020B0604020202020204" pitchFamily="34" charset="0"/>
                <a:cs typeface="Arial" panose="020B0604020202020204" pitchFamily="34" charset="0"/>
              </a:rPr>
              <a:t>El método aristotélico trata de obtener el conocimiento de las causas, por medio de </a:t>
            </a:r>
            <a:r>
              <a:rPr lang="es-DO" b="1" dirty="0">
                <a:latin typeface="Arial" panose="020B0604020202020204" pitchFamily="34" charset="0"/>
                <a:cs typeface="Arial" panose="020B0604020202020204" pitchFamily="34" charset="0"/>
              </a:rPr>
              <a:t>la deducción</a:t>
            </a:r>
            <a:r>
              <a:rPr lang="es-DO" dirty="0">
                <a:latin typeface="Arial" panose="020B0604020202020204" pitchFamily="34" charset="0"/>
                <a:cs typeface="Arial" panose="020B0604020202020204" pitchFamily="34" charset="0"/>
              </a:rPr>
              <a:t>,</a:t>
            </a:r>
          </a:p>
        </p:txBody>
      </p:sp>
      <p:sp>
        <p:nvSpPr>
          <p:cNvPr id="5" name="Rectangle 4">
            <a:extLst>
              <a:ext uri="{FF2B5EF4-FFF2-40B4-BE49-F238E27FC236}">
                <a16:creationId xmlns:a16="http://schemas.microsoft.com/office/drawing/2014/main" id="{8C237F17-6BA8-423A-A9EC-3890F453A35B}"/>
              </a:ext>
            </a:extLst>
          </p:cNvPr>
          <p:cNvSpPr/>
          <p:nvPr/>
        </p:nvSpPr>
        <p:spPr>
          <a:xfrm>
            <a:off x="132522" y="4069785"/>
            <a:ext cx="6096000" cy="923330"/>
          </a:xfrm>
          <a:prstGeom prst="rect">
            <a:avLst/>
          </a:prstGeom>
        </p:spPr>
        <p:txBody>
          <a:bodyPr>
            <a:spAutoFit/>
          </a:bodyPr>
          <a:lstStyle/>
          <a:p>
            <a:pPr algn="just"/>
            <a:r>
              <a:rPr lang="es-DO" dirty="0">
                <a:latin typeface="Arial" panose="020B0604020202020204" pitchFamily="34" charset="0"/>
              </a:rPr>
              <a:t>El método cartesiano, de Descartes, promueve </a:t>
            </a:r>
            <a:r>
              <a:rPr lang="es-DO" b="1" dirty="0">
                <a:latin typeface="Arial" panose="020B0604020202020204" pitchFamily="34" charset="0"/>
              </a:rPr>
              <a:t>la duda </a:t>
            </a:r>
            <a:r>
              <a:rPr lang="es-DO" dirty="0">
                <a:latin typeface="Arial" panose="020B0604020202020204" pitchFamily="34" charset="0"/>
              </a:rPr>
              <a:t>como método y considera conocimiento a todo lo que se basa en un criterio de evidencia.</a:t>
            </a:r>
            <a:endParaRPr lang="es-DO" dirty="0"/>
          </a:p>
        </p:txBody>
      </p:sp>
      <p:sp>
        <p:nvSpPr>
          <p:cNvPr id="6" name="Rectangle 5">
            <a:extLst>
              <a:ext uri="{FF2B5EF4-FFF2-40B4-BE49-F238E27FC236}">
                <a16:creationId xmlns:a16="http://schemas.microsoft.com/office/drawing/2014/main" id="{6CF24689-FBF0-4446-AC3A-079626AC4B23}"/>
              </a:ext>
            </a:extLst>
          </p:cNvPr>
          <p:cNvSpPr/>
          <p:nvPr/>
        </p:nvSpPr>
        <p:spPr>
          <a:xfrm>
            <a:off x="119270" y="4993115"/>
            <a:ext cx="6096000" cy="1200329"/>
          </a:xfrm>
          <a:prstGeom prst="rect">
            <a:avLst/>
          </a:prstGeom>
        </p:spPr>
        <p:txBody>
          <a:bodyPr>
            <a:spAutoFit/>
          </a:bodyPr>
          <a:lstStyle/>
          <a:p>
            <a:pPr algn="just"/>
            <a:r>
              <a:rPr lang="es-DO" dirty="0">
                <a:latin typeface="Arial" panose="020B0604020202020204" pitchFamily="34" charset="0"/>
              </a:rPr>
              <a:t>El método de Immanuel Kant, es </a:t>
            </a:r>
            <a:r>
              <a:rPr lang="es-DO" b="1" dirty="0">
                <a:latin typeface="Arial" panose="020B0604020202020204" pitchFamily="34" charset="0"/>
              </a:rPr>
              <a:t>la razón</a:t>
            </a:r>
            <a:r>
              <a:rPr lang="es-DO" dirty="0">
                <a:latin typeface="Arial" panose="020B0604020202020204" pitchFamily="34" charset="0"/>
              </a:rPr>
              <a:t>, y se fundamenta en el análisis de las condiciones “a priori” del conocimiento. Kant parte del racionalismo y recibe influencias del empirismo, principalmente de Hume</a:t>
            </a:r>
            <a:r>
              <a:rPr lang="es-DO" dirty="0">
                <a:solidFill>
                  <a:srgbClr val="333333"/>
                </a:solidFill>
                <a:latin typeface="Arial" panose="020B0604020202020204" pitchFamily="34" charset="0"/>
              </a:rPr>
              <a:t>.</a:t>
            </a:r>
            <a:endParaRPr lang="es-DO" dirty="0"/>
          </a:p>
        </p:txBody>
      </p:sp>
    </p:spTree>
    <p:extLst>
      <p:ext uri="{BB962C8B-B14F-4D97-AF65-F5344CB8AC3E}">
        <p14:creationId xmlns:p14="http://schemas.microsoft.com/office/powerpoint/2010/main" val="3798023886"/>
      </p:ext>
    </p:extLst>
  </p:cSld>
  <p:clrMapOvr>
    <a:masterClrMapping/>
  </p:clrMapOvr>
  <p:transition spd="slow">
    <p:randomBar dir="vert"/>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2" name="Picture 25">
            <a:extLst>
              <a:ext uri="{FF2B5EF4-FFF2-40B4-BE49-F238E27FC236}">
                <a16:creationId xmlns:a16="http://schemas.microsoft.com/office/drawing/2014/main" id="{5DE20DFA-89DB-4DCD-9C6A-E6F94CA7549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33" name="Rectangle 27">
            <a:extLst>
              <a:ext uri="{FF2B5EF4-FFF2-40B4-BE49-F238E27FC236}">
                <a16:creationId xmlns:a16="http://schemas.microsoft.com/office/drawing/2014/main" id="{41DE4D3E-80C7-48B7-B8E5-B1B5A62C97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drawing&#10;&#10;Description automatically generated">
            <a:extLst>
              <a:ext uri="{FF2B5EF4-FFF2-40B4-BE49-F238E27FC236}">
                <a16:creationId xmlns:a16="http://schemas.microsoft.com/office/drawing/2014/main" id="{B5784168-735F-4C37-BFE1-726B92D91112}"/>
              </a:ext>
            </a:extLst>
          </p:cNvPr>
          <p:cNvPicPr>
            <a:picLocks noChangeAspect="1"/>
          </p:cNvPicPr>
          <p:nvPr/>
        </p:nvPicPr>
        <p:blipFill rotWithShape="1">
          <a:blip r:embed="rId3">
            <a:alphaModFix amt="30000"/>
            <a:extLst>
              <a:ext uri="{28A0092B-C50C-407E-A947-70E740481C1C}">
                <a14:useLocalDpi xmlns:a14="http://schemas.microsoft.com/office/drawing/2010/main" val="0"/>
              </a:ext>
            </a:extLst>
          </a:blip>
          <a:srcRect/>
          <a:stretch/>
        </p:blipFill>
        <p:spPr>
          <a:xfrm>
            <a:off x="20" y="10"/>
            <a:ext cx="12191980" cy="6857990"/>
          </a:xfrm>
          <a:prstGeom prst="rect">
            <a:avLst/>
          </a:prstGeom>
        </p:spPr>
      </p:pic>
      <p:sp>
        <p:nvSpPr>
          <p:cNvPr id="2" name="Title 1">
            <a:extLst>
              <a:ext uri="{FF2B5EF4-FFF2-40B4-BE49-F238E27FC236}">
                <a16:creationId xmlns:a16="http://schemas.microsoft.com/office/drawing/2014/main" id="{DFA46024-03B9-4B91-8A82-7C43E915FF2C}"/>
              </a:ext>
            </a:extLst>
          </p:cNvPr>
          <p:cNvSpPr>
            <a:spLocks noGrp="1"/>
          </p:cNvSpPr>
          <p:nvPr>
            <p:ph type="title"/>
          </p:nvPr>
        </p:nvSpPr>
        <p:spPr>
          <a:xfrm>
            <a:off x="2895600" y="764373"/>
            <a:ext cx="8610600" cy="1293028"/>
          </a:xfrm>
        </p:spPr>
        <p:txBody>
          <a:bodyPr vert="horz" lIns="91440" tIns="45720" rIns="91440" bIns="45720" rtlCol="0" anchor="ctr">
            <a:normAutofit/>
          </a:bodyPr>
          <a:lstStyle/>
          <a:p>
            <a:r>
              <a:rPr lang="en-US"/>
              <a:t>Ejemplo de  los métodos de estudio de la filosofía </a:t>
            </a:r>
          </a:p>
        </p:txBody>
      </p:sp>
      <p:pic>
        <p:nvPicPr>
          <p:cNvPr id="34" name="Picture 29">
            <a:extLst>
              <a:ext uri="{FF2B5EF4-FFF2-40B4-BE49-F238E27FC236}">
                <a16:creationId xmlns:a16="http://schemas.microsoft.com/office/drawing/2014/main" id="{9798C1D7-B3E7-45FC-BC11-C49DA8C1F4F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3" name="Rectangle 2">
            <a:extLst>
              <a:ext uri="{FF2B5EF4-FFF2-40B4-BE49-F238E27FC236}">
                <a16:creationId xmlns:a16="http://schemas.microsoft.com/office/drawing/2014/main" id="{9A7A8825-AD89-4B5B-A2C6-0362783081FD}"/>
              </a:ext>
            </a:extLst>
          </p:cNvPr>
          <p:cNvSpPr/>
          <p:nvPr/>
        </p:nvSpPr>
        <p:spPr>
          <a:xfrm>
            <a:off x="685800" y="2194560"/>
            <a:ext cx="10820400" cy="4024125"/>
          </a:xfrm>
          <a:prstGeom prst="rect">
            <a:avLst/>
          </a:prstGeom>
        </p:spPr>
        <p:txBody>
          <a:bodyPr vert="horz" lIns="91440" tIns="45720" rIns="91440" bIns="45720" rtlCol="0">
            <a:normAutofit/>
          </a:bodyPr>
          <a:lstStyle/>
          <a:p>
            <a:pPr indent="-228600" defTabSz="914400">
              <a:lnSpc>
                <a:spcPct val="90000"/>
              </a:lnSpc>
              <a:spcAft>
                <a:spcPts val="600"/>
              </a:spcAft>
              <a:buFont typeface="Arial" panose="020B0604020202020204" pitchFamily="34" charset="0"/>
              <a:buChar char="•"/>
            </a:pPr>
            <a:r>
              <a:rPr lang="en-US"/>
              <a:t>Existen varios métodos de estudio en la filosofía, el método aristotélico este obtiene el conocimiento de las cosas por medio de la deducción, día a día esto pasa en nuestra vida, porque muchas veces queremos saber las cosas con pruebas, pero de igual forma se puede a través de nosotros deducir algo, de igual manera esta el método cartesiano de Descartes este de promueve la duda, considera conocimiento a todo lo que tiene evidencia o pruebas, como decía anteriormente siempre utilizamos estos métodos sin darnos cuenta de si mismo.</a:t>
            </a:r>
          </a:p>
        </p:txBody>
      </p:sp>
    </p:spTree>
    <p:extLst>
      <p:ext uri="{BB962C8B-B14F-4D97-AF65-F5344CB8AC3E}">
        <p14:creationId xmlns:p14="http://schemas.microsoft.com/office/powerpoint/2010/main" val="10727839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 name="Picture 10">
            <a:extLst>
              <a:ext uri="{FF2B5EF4-FFF2-40B4-BE49-F238E27FC236}">
                <a16:creationId xmlns:a16="http://schemas.microsoft.com/office/drawing/2014/main" id="{5DE20DFA-89DB-4DCD-9C6A-E6F94CA7549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1" name="Rectangle 12">
            <a:extLst>
              <a:ext uri="{FF2B5EF4-FFF2-40B4-BE49-F238E27FC236}">
                <a16:creationId xmlns:a16="http://schemas.microsoft.com/office/drawing/2014/main" id="{41DE4D3E-80C7-48B7-B8E5-B1B5A62C97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picture containing object, clock, looking, swimming&#10;&#10;Description automatically generated">
            <a:extLst>
              <a:ext uri="{FF2B5EF4-FFF2-40B4-BE49-F238E27FC236}">
                <a16:creationId xmlns:a16="http://schemas.microsoft.com/office/drawing/2014/main" id="{6F01D224-E8AB-4569-B057-A2F825DDCDD7}"/>
              </a:ext>
            </a:extLst>
          </p:cNvPr>
          <p:cNvPicPr>
            <a:picLocks noChangeAspect="1"/>
          </p:cNvPicPr>
          <p:nvPr/>
        </p:nvPicPr>
        <p:blipFill rotWithShape="1">
          <a:blip r:embed="rId3">
            <a:alphaModFix amt="30000"/>
            <a:extLst>
              <a:ext uri="{28A0092B-C50C-407E-A947-70E740481C1C}">
                <a14:useLocalDpi xmlns:a14="http://schemas.microsoft.com/office/drawing/2010/main" val="0"/>
              </a:ext>
            </a:extLst>
          </a:blip>
          <a:srcRect l="24889"/>
          <a:stretch/>
        </p:blipFill>
        <p:spPr>
          <a:xfrm>
            <a:off x="0" y="599786"/>
            <a:ext cx="12191980" cy="6857990"/>
          </a:xfrm>
          <a:prstGeom prst="rect">
            <a:avLst/>
          </a:prstGeom>
          <a:ln>
            <a:noFill/>
          </a:ln>
          <a:effectLst>
            <a:outerShdw blurRad="292100" dist="139700" dir="2700000" algn="tl" rotWithShape="0">
              <a:srgbClr val="333333">
                <a:alpha val="65000"/>
              </a:srgbClr>
            </a:outerShdw>
          </a:effectLst>
        </p:spPr>
      </p:pic>
      <p:sp>
        <p:nvSpPr>
          <p:cNvPr id="2" name="Title 1">
            <a:extLst>
              <a:ext uri="{FF2B5EF4-FFF2-40B4-BE49-F238E27FC236}">
                <a16:creationId xmlns:a16="http://schemas.microsoft.com/office/drawing/2014/main" id="{B38DB703-D310-4FC1-A530-26751822FDA7}"/>
              </a:ext>
            </a:extLst>
          </p:cNvPr>
          <p:cNvSpPr>
            <a:spLocks noGrp="1"/>
          </p:cNvSpPr>
          <p:nvPr>
            <p:ph type="title"/>
          </p:nvPr>
        </p:nvSpPr>
        <p:spPr>
          <a:xfrm>
            <a:off x="2895600" y="764373"/>
            <a:ext cx="8610600" cy="1293028"/>
          </a:xfrm>
        </p:spPr>
        <p:txBody>
          <a:bodyPr vert="horz" lIns="91440" tIns="45720" rIns="91440" bIns="45720" rtlCol="0" anchor="ctr">
            <a:normAutofit/>
          </a:bodyPr>
          <a:lstStyle/>
          <a:p>
            <a:r>
              <a:rPr lang="en-US">
                <a:hlinkClick r:id="rId4" tooltip="Filosofía">
                  <a:extLst>
                    <a:ext uri="{A12FA001-AC4F-418D-AE19-62706E023703}">
                      <ahyp:hlinkClr xmlns:ahyp="http://schemas.microsoft.com/office/drawing/2018/hyperlinkcolor" val="tx"/>
                    </a:ext>
                  </a:extLst>
                </a:hlinkClick>
              </a:rPr>
              <a:t>Filosofía</a:t>
            </a:r>
            <a:r>
              <a:rPr lang="en-US"/>
              <a:t> y la Ciencia</a:t>
            </a:r>
          </a:p>
        </p:txBody>
      </p:sp>
      <p:pic>
        <p:nvPicPr>
          <p:cNvPr id="22" name="Picture 14">
            <a:extLst>
              <a:ext uri="{FF2B5EF4-FFF2-40B4-BE49-F238E27FC236}">
                <a16:creationId xmlns:a16="http://schemas.microsoft.com/office/drawing/2014/main" id="{9798C1D7-B3E7-45FC-BC11-C49DA8C1F4F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3" name="Rectangle 2">
            <a:extLst>
              <a:ext uri="{FF2B5EF4-FFF2-40B4-BE49-F238E27FC236}">
                <a16:creationId xmlns:a16="http://schemas.microsoft.com/office/drawing/2014/main" id="{7AF3BCFE-2EF3-454D-91CD-823522593C1D}"/>
              </a:ext>
            </a:extLst>
          </p:cNvPr>
          <p:cNvSpPr/>
          <p:nvPr/>
        </p:nvSpPr>
        <p:spPr>
          <a:xfrm>
            <a:off x="0" y="2016719"/>
            <a:ext cx="10820400" cy="4024125"/>
          </a:xfrm>
          <a:prstGeom prst="rect">
            <a:avLst/>
          </a:prstGeom>
        </p:spPr>
        <p:txBody>
          <a:bodyPr vert="horz" lIns="91440" tIns="45720" rIns="91440" bIns="45720" rtlCol="0">
            <a:normAutofit/>
          </a:bodyPr>
          <a:lstStyle/>
          <a:p>
            <a:pPr indent="-228600" defTabSz="914400">
              <a:lnSpc>
                <a:spcPct val="90000"/>
              </a:lnSpc>
              <a:spcAft>
                <a:spcPts val="600"/>
              </a:spcAft>
              <a:buFont typeface="Arial" panose="020B0604020202020204" pitchFamily="34" charset="0"/>
              <a:buChar char="•"/>
            </a:pPr>
            <a:r>
              <a:rPr lang="en-US" dirty="0">
                <a:latin typeface="Arial" panose="020B0604020202020204" pitchFamily="34" charset="0"/>
                <a:cs typeface="Arial" panose="020B0604020202020204" pitchFamily="34" charset="0"/>
              </a:rPr>
              <a:t>La </a:t>
            </a:r>
            <a:r>
              <a:rPr lang="en-US" dirty="0" err="1">
                <a:latin typeface="Arial" panose="020B0604020202020204" pitchFamily="34" charset="0"/>
                <a:cs typeface="Arial" panose="020B0604020202020204" pitchFamily="34" charset="0"/>
              </a:rPr>
              <a:t>relación</a:t>
            </a:r>
            <a:r>
              <a:rPr lang="en-US" dirty="0">
                <a:latin typeface="Arial" panose="020B0604020202020204" pitchFamily="34" charset="0"/>
                <a:cs typeface="Arial" panose="020B0604020202020204" pitchFamily="34" charset="0"/>
              </a:rPr>
              <a:t> entre la </a:t>
            </a:r>
            <a:r>
              <a:rPr lang="en-US" b="1" dirty="0" err="1">
                <a:latin typeface="Arial" panose="020B0604020202020204" pitchFamily="34" charset="0"/>
                <a:cs typeface="Arial" panose="020B0604020202020204" pitchFamily="34" charset="0"/>
              </a:rPr>
              <a:t>filosofía</a:t>
            </a:r>
            <a:r>
              <a:rPr lang="en-US" b="1" dirty="0">
                <a:latin typeface="Arial" panose="020B0604020202020204" pitchFamily="34" charset="0"/>
                <a:cs typeface="Arial" panose="020B0604020202020204" pitchFamily="34" charset="0"/>
              </a:rPr>
              <a:t> y la </a:t>
            </a:r>
            <a:r>
              <a:rPr lang="en-US" b="1" dirty="0" err="1">
                <a:latin typeface="Arial" panose="020B0604020202020204" pitchFamily="34" charset="0"/>
                <a:cs typeface="Arial" panose="020B0604020202020204" pitchFamily="34" charset="0"/>
              </a:rPr>
              <a:t>ciencia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generalmente</a:t>
            </a:r>
            <a:r>
              <a:rPr lang="en-US" dirty="0">
                <a:latin typeface="Arial" panose="020B0604020202020204" pitchFamily="34" charset="0"/>
                <a:cs typeface="Arial" panose="020B0604020202020204" pitchFamily="34" charset="0"/>
              </a:rPr>
              <a:t> se </a:t>
            </a:r>
            <a:r>
              <a:rPr lang="en-US" dirty="0" err="1">
                <a:latin typeface="Arial" panose="020B0604020202020204" pitchFamily="34" charset="0"/>
                <a:cs typeface="Arial" panose="020B0604020202020204" pitchFamily="34" charset="0"/>
              </a:rPr>
              <a:t>concibe</a:t>
            </a:r>
            <a:r>
              <a:rPr lang="en-US" dirty="0">
                <a:latin typeface="Arial" panose="020B0604020202020204" pitchFamily="34" charset="0"/>
                <a:cs typeface="Arial" panose="020B0604020202020204" pitchFamily="34" charset="0"/>
              </a:rPr>
              <a:t> de dos </a:t>
            </a:r>
            <a:r>
              <a:rPr lang="en-US" dirty="0" err="1">
                <a:latin typeface="Arial" panose="020B0604020202020204" pitchFamily="34" charset="0"/>
                <a:cs typeface="Arial" panose="020B0604020202020204" pitchFamily="34" charset="0"/>
              </a:rPr>
              <a:t>maneras</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En</a:t>
            </a:r>
            <a:r>
              <a:rPr lang="en-US" dirty="0">
                <a:latin typeface="Arial" panose="020B0604020202020204" pitchFamily="34" charset="0"/>
                <a:cs typeface="Arial" panose="020B0604020202020204" pitchFamily="34" charset="0"/>
              </a:rPr>
              <a:t> un </a:t>
            </a:r>
            <a:r>
              <a:rPr lang="en-US" dirty="0" err="1">
                <a:latin typeface="Arial" panose="020B0604020202020204" pitchFamily="34" charset="0"/>
                <a:cs typeface="Arial" panose="020B0604020202020204" pitchFamily="34" charset="0"/>
              </a:rPr>
              <a:t>caso</a:t>
            </a:r>
            <a:r>
              <a:rPr lang="en-US" dirty="0">
                <a:latin typeface="Arial" panose="020B0604020202020204" pitchFamily="34" charset="0"/>
                <a:cs typeface="Arial" panose="020B0604020202020204" pitchFamily="34" charset="0"/>
              </a:rPr>
              <a:t>, se </a:t>
            </a:r>
            <a:r>
              <a:rPr lang="en-US" dirty="0" err="1">
                <a:latin typeface="Arial" panose="020B0604020202020204" pitchFamily="34" charset="0"/>
                <a:cs typeface="Arial" panose="020B0604020202020204" pitchFamily="34" charset="0"/>
              </a:rPr>
              <a:t>supone</a:t>
            </a:r>
            <a:r>
              <a:rPr lang="en-US" dirty="0">
                <a:latin typeface="Arial" panose="020B0604020202020204" pitchFamily="34" charset="0"/>
                <a:cs typeface="Arial" panose="020B0604020202020204" pitchFamily="34" charset="0"/>
              </a:rPr>
              <a:t> que la </a:t>
            </a:r>
            <a:r>
              <a:rPr lang="en-US" dirty="0" err="1">
                <a:latin typeface="Arial" panose="020B0604020202020204" pitchFamily="34" charset="0"/>
                <a:cs typeface="Arial" panose="020B0604020202020204" pitchFamily="34" charset="0"/>
              </a:rPr>
              <a:t>filosofía</a:t>
            </a:r>
            <a:r>
              <a:rPr lang="en-US" dirty="0">
                <a:latin typeface="Arial" panose="020B0604020202020204" pitchFamily="34" charset="0"/>
                <a:cs typeface="Arial" panose="020B0604020202020204" pitchFamily="34" charset="0"/>
              </a:rPr>
              <a:t> debe ser </a:t>
            </a:r>
            <a:r>
              <a:rPr lang="en-US" dirty="0" err="1">
                <a:latin typeface="Arial" panose="020B0604020202020204" pitchFamily="34" charset="0"/>
                <a:cs typeface="Arial" panose="020B0604020202020204" pitchFamily="34" charset="0"/>
              </a:rPr>
              <a:t>enteramente</a:t>
            </a:r>
            <a:r>
              <a:rPr lang="en-US" dirty="0">
                <a:latin typeface="Arial" panose="020B0604020202020204" pitchFamily="34" charset="0"/>
                <a:cs typeface="Arial" panose="020B0604020202020204" pitchFamily="34" charset="0"/>
              </a:rPr>
              <a:t> compatible con la </a:t>
            </a:r>
            <a:r>
              <a:rPr lang="en-US" dirty="0" err="1">
                <a:latin typeface="Arial" panose="020B0604020202020204" pitchFamily="34" charset="0"/>
                <a:cs typeface="Arial" panose="020B0604020202020204" pitchFamily="34" charset="0"/>
              </a:rPr>
              <a:t>ciencia</a:t>
            </a:r>
            <a:r>
              <a:rPr lang="en-US" dirty="0">
                <a:latin typeface="Arial" panose="020B0604020202020204" pitchFamily="34" charset="0"/>
                <a:cs typeface="Arial" panose="020B0604020202020204" pitchFamily="34" charset="0"/>
              </a:rPr>
              <a:t> y que la debe </a:t>
            </a:r>
            <a:r>
              <a:rPr lang="en-US" dirty="0" err="1">
                <a:latin typeface="Arial" panose="020B0604020202020204" pitchFamily="34" charset="0"/>
                <a:cs typeface="Arial" panose="020B0604020202020204" pitchFamily="34" charset="0"/>
              </a:rPr>
              <a:t>tomar</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como</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referencia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siendo</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ésta</a:t>
            </a:r>
            <a:r>
              <a:rPr lang="en-US" dirty="0">
                <a:latin typeface="Arial" panose="020B0604020202020204" pitchFamily="34" charset="0"/>
                <a:cs typeface="Arial" panose="020B0604020202020204" pitchFamily="34" charset="0"/>
              </a:rPr>
              <a:t> la </a:t>
            </a:r>
            <a:r>
              <a:rPr lang="en-US" i="1" dirty="0" err="1">
                <a:latin typeface="Arial" panose="020B0604020202020204" pitchFamily="34" charset="0"/>
                <a:cs typeface="Arial" panose="020B0604020202020204" pitchFamily="34" charset="0"/>
              </a:rPr>
              <a:t>filosofía</a:t>
            </a:r>
            <a:r>
              <a:rPr lang="en-US" i="1" dirty="0">
                <a:latin typeface="Arial" panose="020B0604020202020204" pitchFamily="34" charset="0"/>
                <a:cs typeface="Arial" panose="020B0604020202020204" pitchFamily="34" charset="0"/>
              </a:rPr>
              <a:t> </a:t>
            </a:r>
            <a:r>
              <a:rPr lang="en-US" i="1" dirty="0" err="1">
                <a:latin typeface="Arial" panose="020B0604020202020204" pitchFamily="34" charset="0"/>
                <a:cs typeface="Arial" panose="020B0604020202020204" pitchFamily="34" charset="0"/>
              </a:rPr>
              <a:t>científica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En</a:t>
            </a:r>
            <a:r>
              <a:rPr lang="en-US" dirty="0">
                <a:latin typeface="Arial" panose="020B0604020202020204" pitchFamily="34" charset="0"/>
                <a:cs typeface="Arial" panose="020B0604020202020204" pitchFamily="34" charset="0"/>
              </a:rPr>
              <a:t> el </a:t>
            </a:r>
            <a:r>
              <a:rPr lang="en-US" dirty="0" err="1">
                <a:latin typeface="Arial" panose="020B0604020202020204" pitchFamily="34" charset="0"/>
                <a:cs typeface="Arial" panose="020B0604020202020204" pitchFamily="34" charset="0"/>
              </a:rPr>
              <a:t>otro</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caso</a:t>
            </a:r>
            <a:r>
              <a:rPr lang="en-US" dirty="0">
                <a:latin typeface="Arial" panose="020B0604020202020204" pitchFamily="34" charset="0"/>
                <a:cs typeface="Arial" panose="020B0604020202020204" pitchFamily="34" charset="0"/>
              </a:rPr>
              <a:t>, se </a:t>
            </a:r>
            <a:r>
              <a:rPr lang="en-US" dirty="0" err="1">
                <a:latin typeface="Arial" panose="020B0604020202020204" pitchFamily="34" charset="0"/>
                <a:cs typeface="Arial" panose="020B0604020202020204" pitchFamily="34" charset="0"/>
              </a:rPr>
              <a:t>supone</a:t>
            </a:r>
            <a:r>
              <a:rPr lang="en-US" dirty="0">
                <a:latin typeface="Arial" panose="020B0604020202020204" pitchFamily="34" charset="0"/>
                <a:cs typeface="Arial" panose="020B0604020202020204" pitchFamily="34" charset="0"/>
              </a:rPr>
              <a:t> que la </a:t>
            </a:r>
            <a:r>
              <a:rPr lang="en-US" dirty="0" err="1">
                <a:latin typeface="Arial" panose="020B0604020202020204" pitchFamily="34" charset="0"/>
                <a:cs typeface="Arial" panose="020B0604020202020204" pitchFamily="34" charset="0"/>
              </a:rPr>
              <a:t>filosofía</a:t>
            </a:r>
            <a:r>
              <a:rPr lang="en-US" dirty="0">
                <a:latin typeface="Arial" panose="020B0604020202020204" pitchFamily="34" charset="0"/>
                <a:cs typeface="Arial" panose="020B0604020202020204" pitchFamily="34" charset="0"/>
              </a:rPr>
              <a:t> ha de </a:t>
            </a:r>
            <a:r>
              <a:rPr lang="en-US" dirty="0" err="1">
                <a:latin typeface="Arial" panose="020B0604020202020204" pitchFamily="34" charset="0"/>
                <a:cs typeface="Arial" panose="020B0604020202020204" pitchFamily="34" charset="0"/>
              </a:rPr>
              <a:t>tener</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vida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propia</a:t>
            </a:r>
            <a:r>
              <a:rPr lang="en-US" dirty="0">
                <a:latin typeface="Arial" panose="020B0604020202020204" pitchFamily="34" charset="0"/>
                <a:cs typeface="Arial" panose="020B0604020202020204" pitchFamily="34" charset="0"/>
              </a:rPr>
              <a:t> sin responder a </a:t>
            </a:r>
            <a:r>
              <a:rPr lang="en-US" dirty="0" err="1">
                <a:latin typeface="Arial" panose="020B0604020202020204" pitchFamily="34" charset="0"/>
                <a:cs typeface="Arial" panose="020B0604020202020204" pitchFamily="34" charset="0"/>
              </a:rPr>
              <a:t>ninguna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otra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rama</a:t>
            </a:r>
            <a:r>
              <a:rPr lang="en-US" dirty="0">
                <a:latin typeface="Arial" panose="020B0604020202020204" pitchFamily="34" charset="0"/>
                <a:cs typeface="Arial" panose="020B0604020202020204" pitchFamily="34" charset="0"/>
              </a:rPr>
              <a:t> del </a:t>
            </a:r>
            <a:r>
              <a:rPr lang="en-US" dirty="0" err="1">
                <a:latin typeface="Arial" panose="020B0604020202020204" pitchFamily="34" charset="0"/>
                <a:cs typeface="Arial" panose="020B0604020202020204" pitchFamily="34" charset="0"/>
              </a:rPr>
              <a:t>conocimiento</a:t>
            </a:r>
            <a:r>
              <a:rPr lang="en-US" dirty="0">
                <a:latin typeface="Arial" panose="020B0604020202020204" pitchFamily="34" charset="0"/>
                <a:cs typeface="Arial" panose="020B0604020202020204" pitchFamily="34" charset="0"/>
              </a:rPr>
              <a:t>, a la que </a:t>
            </a:r>
            <a:r>
              <a:rPr lang="en-US" dirty="0" err="1">
                <a:latin typeface="Arial" panose="020B0604020202020204" pitchFamily="34" charset="0"/>
                <a:cs typeface="Arial" panose="020B0604020202020204" pitchFamily="34" charset="0"/>
              </a:rPr>
              <a:t>podríamos</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denominar</a:t>
            </a:r>
            <a:r>
              <a:rPr lang="en-US" dirty="0">
                <a:latin typeface="Arial" panose="020B0604020202020204" pitchFamily="34" charset="0"/>
                <a:cs typeface="Arial" panose="020B0604020202020204" pitchFamily="34" charset="0"/>
              </a:rPr>
              <a:t> </a:t>
            </a:r>
            <a:r>
              <a:rPr lang="en-US" i="1" dirty="0" err="1">
                <a:latin typeface="Arial" panose="020B0604020202020204" pitchFamily="34" charset="0"/>
                <a:cs typeface="Arial" panose="020B0604020202020204" pitchFamily="34" charset="0"/>
              </a:rPr>
              <a:t>filosofía</a:t>
            </a:r>
            <a:r>
              <a:rPr lang="en-US" i="1" dirty="0">
                <a:latin typeface="Arial" panose="020B0604020202020204" pitchFamily="34" charset="0"/>
                <a:cs typeface="Arial" panose="020B0604020202020204" pitchFamily="34" charset="0"/>
              </a:rPr>
              <a:t> </a:t>
            </a:r>
            <a:r>
              <a:rPr lang="en-US" i="1" dirty="0" err="1">
                <a:latin typeface="Arial" panose="020B0604020202020204" pitchFamily="34" charset="0"/>
                <a:cs typeface="Arial" panose="020B0604020202020204" pitchFamily="34" charset="0"/>
              </a:rPr>
              <a:t>especulativa</a:t>
            </a:r>
            <a:r>
              <a:rPr lang="en-US" dirty="0">
                <a:latin typeface="Arial" panose="020B0604020202020204" pitchFamily="34" charset="0"/>
                <a:cs typeface="Arial" panose="020B0604020202020204" pitchFamily="34" charset="0"/>
              </a:rPr>
              <a:t>. </a:t>
            </a:r>
          </a:p>
        </p:txBody>
      </p:sp>
      <p:sp>
        <p:nvSpPr>
          <p:cNvPr id="4" name="Rectangle 3">
            <a:extLst>
              <a:ext uri="{FF2B5EF4-FFF2-40B4-BE49-F238E27FC236}">
                <a16:creationId xmlns:a16="http://schemas.microsoft.com/office/drawing/2014/main" id="{70D2DF94-03E0-476E-AB57-875DA4A32BAF}"/>
              </a:ext>
            </a:extLst>
          </p:cNvPr>
          <p:cNvSpPr/>
          <p:nvPr/>
        </p:nvSpPr>
        <p:spPr>
          <a:xfrm>
            <a:off x="140677" y="3429000"/>
            <a:ext cx="6180610" cy="2308324"/>
          </a:xfrm>
          <a:prstGeom prst="rect">
            <a:avLst/>
          </a:prstGeom>
        </p:spPr>
        <p:txBody>
          <a:bodyPr wrap="square">
            <a:spAutoFit/>
          </a:bodyPr>
          <a:lstStyle/>
          <a:p>
            <a:pPr algn="just">
              <a:spcAft>
                <a:spcPts val="600"/>
              </a:spcAft>
            </a:pPr>
            <a:r>
              <a:rPr lang="es-DO" dirty="0">
                <a:latin typeface="Arial" panose="020B0604020202020204" pitchFamily="34" charset="0"/>
              </a:rPr>
              <a:t>La filosofía científica implica un sistema cognitivo cuyas partes coinciden, o son compatibles, con las diversas ramas de la ciencia experimental. El conocimiento filosófico del pasado se ha ido restringiendo a medida que crecía y se afianzaba la ciencia, quedando, sin embargo, la posibilidad de integrar todo el conocimiento existente en la forma utilizada por los realizadores de los antiguos sistemas filosóficos. </a:t>
            </a:r>
            <a:endParaRPr lang="es-DO" dirty="0"/>
          </a:p>
        </p:txBody>
      </p:sp>
    </p:spTree>
    <p:extLst>
      <p:ext uri="{BB962C8B-B14F-4D97-AF65-F5344CB8AC3E}">
        <p14:creationId xmlns:p14="http://schemas.microsoft.com/office/powerpoint/2010/main" val="2721439249"/>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25060E-0826-4D8A-B2D8-14B8200EF38B}"/>
              </a:ext>
            </a:extLst>
          </p:cNvPr>
          <p:cNvSpPr>
            <a:spLocks noGrp="1"/>
          </p:cNvSpPr>
          <p:nvPr>
            <p:ph type="title"/>
          </p:nvPr>
        </p:nvSpPr>
        <p:spPr/>
        <p:txBody>
          <a:bodyPr/>
          <a:lstStyle/>
          <a:p>
            <a:r>
              <a:rPr lang="es-DO" dirty="0"/>
              <a:t>  </a:t>
            </a:r>
            <a:r>
              <a:rPr lang="es-DO" dirty="0">
                <a:latin typeface="Arial" panose="020B0604020202020204" pitchFamily="34" charset="0"/>
                <a:cs typeface="Arial" panose="020B0604020202020204" pitchFamily="34" charset="0"/>
                <a:hlinkClick r:id="rId2" tooltip="Filosofía">
                  <a:extLst>
                    <a:ext uri="{A12FA001-AC4F-418D-AE19-62706E023703}">
                      <ahyp:hlinkClr xmlns:ahyp="http://schemas.microsoft.com/office/drawing/2018/hyperlinkcolor" val="tx"/>
                    </a:ext>
                  </a:extLst>
                </a:hlinkClick>
              </a:rPr>
              <a:t>Filosofía</a:t>
            </a:r>
            <a:r>
              <a:rPr lang="es-DO" dirty="0">
                <a:latin typeface="Arial" panose="020B0604020202020204" pitchFamily="34" charset="0"/>
                <a:cs typeface="Arial" panose="020B0604020202020204" pitchFamily="34" charset="0"/>
              </a:rPr>
              <a:t> y la Religión</a:t>
            </a:r>
            <a:r>
              <a:rPr lang="es-DO" dirty="0"/>
              <a:t>.</a:t>
            </a:r>
          </a:p>
        </p:txBody>
      </p:sp>
      <p:sp>
        <p:nvSpPr>
          <p:cNvPr id="3" name="Rectangle 2">
            <a:extLst>
              <a:ext uri="{FF2B5EF4-FFF2-40B4-BE49-F238E27FC236}">
                <a16:creationId xmlns:a16="http://schemas.microsoft.com/office/drawing/2014/main" id="{3B10B4A9-9FD1-4139-BE4E-7EB920731B49}"/>
              </a:ext>
            </a:extLst>
          </p:cNvPr>
          <p:cNvSpPr/>
          <p:nvPr/>
        </p:nvSpPr>
        <p:spPr>
          <a:xfrm>
            <a:off x="106017" y="1749287"/>
            <a:ext cx="6453809" cy="1477328"/>
          </a:xfrm>
          <a:prstGeom prst="rect">
            <a:avLst/>
          </a:prstGeom>
        </p:spPr>
        <p:txBody>
          <a:bodyPr wrap="square">
            <a:spAutoFit/>
          </a:bodyPr>
          <a:lstStyle/>
          <a:p>
            <a:pPr algn="just"/>
            <a:r>
              <a:rPr lang="es-DO" dirty="0">
                <a:latin typeface="Arial" panose="020B0604020202020204" pitchFamily="34" charset="0"/>
                <a:cs typeface="Arial" panose="020B0604020202020204" pitchFamily="34" charset="0"/>
              </a:rPr>
              <a:t>La filosofía de la religión es la rama de la filosofía que se ocupa del estudio reflexivo a profundidad de la religión, incluyendo argumentos sobre la naturaleza y existencia de Dios, el problema del mal, la relación entre la religión y otros sistemas de valores como la ciencia y la ética. </a:t>
            </a:r>
          </a:p>
        </p:txBody>
      </p:sp>
      <p:sp>
        <p:nvSpPr>
          <p:cNvPr id="4" name="Rectangle 3">
            <a:extLst>
              <a:ext uri="{FF2B5EF4-FFF2-40B4-BE49-F238E27FC236}">
                <a16:creationId xmlns:a16="http://schemas.microsoft.com/office/drawing/2014/main" id="{E47195A3-14A8-4AFC-A0C6-3ED11B79BED5}"/>
              </a:ext>
            </a:extLst>
          </p:cNvPr>
          <p:cNvSpPr/>
          <p:nvPr/>
        </p:nvSpPr>
        <p:spPr>
          <a:xfrm>
            <a:off x="106017" y="3226615"/>
            <a:ext cx="6096000" cy="2862322"/>
          </a:xfrm>
          <a:prstGeom prst="rect">
            <a:avLst/>
          </a:prstGeom>
        </p:spPr>
        <p:txBody>
          <a:bodyPr>
            <a:spAutoFit/>
          </a:bodyPr>
          <a:lstStyle/>
          <a:p>
            <a:pPr algn="just"/>
            <a:r>
              <a:rPr lang="es-DO" dirty="0">
                <a:latin typeface="Arial" panose="020B0604020202020204" pitchFamily="34" charset="0"/>
                <a:cs typeface="Arial" panose="020B0604020202020204" pitchFamily="34" charset="0"/>
              </a:rPr>
              <a:t>Si bien la Religión y la Filosofía tienen preocupaciones comunes como la ontología y la moral, «hay una diferencia fundamental entre la ética filosófica y la de las religiones, que es la referencia a una voluntad sagrada, a una voluntad divina.» (1) Esta diferencia procede de la existencia en la Religión de un principio de autoridad exterior. Por el contrario, el filósofo trata de comprender la verdad que le es propuesta y de constatarla en sí mismo para integrarla a través de una progresión de pensamiento y acción.</a:t>
            </a:r>
          </a:p>
        </p:txBody>
      </p:sp>
      <p:pic>
        <p:nvPicPr>
          <p:cNvPr id="7" name="Picture 6" descr="A close up of a logo&#10;&#10;Description automatically generated">
            <a:extLst>
              <a:ext uri="{FF2B5EF4-FFF2-40B4-BE49-F238E27FC236}">
                <a16:creationId xmlns:a16="http://schemas.microsoft.com/office/drawing/2014/main" id="{73F0C4AA-A0E0-4505-A872-7B27A76250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59826" y="2637027"/>
            <a:ext cx="5164207" cy="387315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55191945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8" name="Picture 9">
            <a:extLst>
              <a:ext uri="{FF2B5EF4-FFF2-40B4-BE49-F238E27FC236}">
                <a16:creationId xmlns:a16="http://schemas.microsoft.com/office/drawing/2014/main" id="{5DE20DFA-89DB-4DCD-9C6A-E6F94CA7549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1">
            <a:extLst>
              <a:ext uri="{FF2B5EF4-FFF2-40B4-BE49-F238E27FC236}">
                <a16:creationId xmlns:a16="http://schemas.microsoft.com/office/drawing/2014/main" id="{95DBCECC-4654-4928-AB46-8072F1236E06}"/>
              </a:ext>
            </a:extLst>
          </p:cNvPr>
          <p:cNvSpPr>
            <a:spLocks noGrp="1"/>
          </p:cNvSpPr>
          <p:nvPr>
            <p:ph type="title"/>
          </p:nvPr>
        </p:nvSpPr>
        <p:spPr>
          <a:xfrm>
            <a:off x="4673600" y="764373"/>
            <a:ext cx="6832600" cy="1293028"/>
          </a:xfrm>
        </p:spPr>
        <p:txBody>
          <a:bodyPr vert="horz" lIns="91440" tIns="45720" rIns="91440" bIns="45720" rtlCol="0" anchor="ctr">
            <a:normAutofit/>
          </a:bodyPr>
          <a:lstStyle/>
          <a:p>
            <a:r>
              <a:rPr lang="en-US"/>
              <a:t>Ejemplo de la filosofía y la religión </a:t>
            </a:r>
          </a:p>
        </p:txBody>
      </p:sp>
      <p:pic>
        <p:nvPicPr>
          <p:cNvPr id="5" name="Picture 4" descr="A picture containing text, graffiti&#10;&#10;Description automatically generated">
            <a:extLst>
              <a:ext uri="{FF2B5EF4-FFF2-40B4-BE49-F238E27FC236}">
                <a16:creationId xmlns:a16="http://schemas.microsoft.com/office/drawing/2014/main" id="{468B8D85-EC76-4519-8A87-5432F0D1A7A5}"/>
              </a:ext>
            </a:extLst>
          </p:cNvPr>
          <p:cNvPicPr>
            <a:picLocks noChangeAspect="1"/>
          </p:cNvPicPr>
          <p:nvPr/>
        </p:nvPicPr>
        <p:blipFill rotWithShape="1">
          <a:blip r:embed="rId3">
            <a:extLst>
              <a:ext uri="{28A0092B-C50C-407E-A947-70E740481C1C}">
                <a14:useLocalDpi xmlns:a14="http://schemas.microsoft.com/office/drawing/2010/main" val="0"/>
              </a:ext>
            </a:extLst>
          </a:blip>
          <a:srcRect r="2408" b="-3"/>
          <a:stretch/>
        </p:blipFill>
        <p:spPr>
          <a:xfrm>
            <a:off x="630705" y="746124"/>
            <a:ext cx="3644962" cy="5472559"/>
          </a:xfrm>
          <a:prstGeom prst="rect">
            <a:avLst/>
          </a:prstGeom>
          <a:ln>
            <a:noFill/>
          </a:ln>
          <a:effectLst>
            <a:outerShdw blurRad="292100" dist="139700" dir="2700000" algn="tl" rotWithShape="0">
              <a:srgbClr val="333333">
                <a:alpha val="65000"/>
              </a:srgbClr>
            </a:outerShdw>
          </a:effectLst>
        </p:spPr>
      </p:pic>
      <p:sp>
        <p:nvSpPr>
          <p:cNvPr id="3" name="Rectangle 2">
            <a:extLst>
              <a:ext uri="{FF2B5EF4-FFF2-40B4-BE49-F238E27FC236}">
                <a16:creationId xmlns:a16="http://schemas.microsoft.com/office/drawing/2014/main" id="{4380A7A1-894C-4E0E-B9F0-AA83F040456B}"/>
              </a:ext>
            </a:extLst>
          </p:cNvPr>
          <p:cNvSpPr/>
          <p:nvPr/>
        </p:nvSpPr>
        <p:spPr>
          <a:xfrm>
            <a:off x="4673600" y="2194560"/>
            <a:ext cx="6832600" cy="4024125"/>
          </a:xfrm>
          <a:prstGeom prst="rect">
            <a:avLst/>
          </a:prstGeom>
        </p:spPr>
        <p:txBody>
          <a:bodyPr vert="horz" lIns="91440" tIns="45720" rIns="91440" bIns="45720" rtlCol="0">
            <a:normAutofit/>
          </a:bodyPr>
          <a:lstStyle/>
          <a:p>
            <a:pPr indent="-228600" defTabSz="914400">
              <a:lnSpc>
                <a:spcPct val="90000"/>
              </a:lnSpc>
              <a:spcAft>
                <a:spcPts val="600"/>
              </a:spcAft>
              <a:buFont typeface="Arial" panose="020B0604020202020204" pitchFamily="34" charset="0"/>
              <a:buChar char="•"/>
            </a:pPr>
            <a:r>
              <a:rPr lang="en-US"/>
              <a:t>Se dice que la filosofía y la religión tienen relaciones comunes, pero en verdad hay una diferencia fundamental. Esta diferencia procede de la existencia en la Religión de un principio de autoridad exterior. En la vida actual esto procede que nosotros buscamos la verdad como diría un filosofo, incluso en la religión se dice que la verdad es absoluta, es decir que no se le puede refutar. </a:t>
            </a:r>
          </a:p>
        </p:txBody>
      </p:sp>
    </p:spTree>
    <p:extLst>
      <p:ext uri="{BB962C8B-B14F-4D97-AF65-F5344CB8AC3E}">
        <p14:creationId xmlns:p14="http://schemas.microsoft.com/office/powerpoint/2010/main" val="155449081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CC0DAA-E38A-4E58-9631-35BC123ABB22}"/>
              </a:ext>
            </a:extLst>
          </p:cNvPr>
          <p:cNvSpPr>
            <a:spLocks noGrp="1"/>
          </p:cNvSpPr>
          <p:nvPr>
            <p:ph type="title"/>
          </p:nvPr>
        </p:nvSpPr>
        <p:spPr/>
        <p:txBody>
          <a:bodyPr/>
          <a:lstStyle/>
          <a:p>
            <a:r>
              <a:rPr lang="es-DO"/>
              <a:t>La Libertad</a:t>
            </a:r>
            <a:endParaRPr lang="es-DO" dirty="0"/>
          </a:p>
        </p:txBody>
      </p:sp>
      <p:sp>
        <p:nvSpPr>
          <p:cNvPr id="3" name="Rectangle 2">
            <a:extLst>
              <a:ext uri="{FF2B5EF4-FFF2-40B4-BE49-F238E27FC236}">
                <a16:creationId xmlns:a16="http://schemas.microsoft.com/office/drawing/2014/main" id="{9F523F3D-DD0B-49E4-8312-C5C34149D19C}"/>
              </a:ext>
            </a:extLst>
          </p:cNvPr>
          <p:cNvSpPr/>
          <p:nvPr/>
        </p:nvSpPr>
        <p:spPr>
          <a:xfrm>
            <a:off x="265043" y="1762539"/>
            <a:ext cx="8878957" cy="1477328"/>
          </a:xfrm>
          <a:prstGeom prst="rect">
            <a:avLst/>
          </a:prstGeom>
        </p:spPr>
        <p:txBody>
          <a:bodyPr wrap="square">
            <a:spAutoFit/>
          </a:bodyPr>
          <a:lstStyle/>
          <a:p>
            <a:pPr algn="just" fontAlgn="t"/>
            <a:r>
              <a:rPr lang="es-DO">
                <a:latin typeface="Arial" panose="020B0604020202020204" pitchFamily="34" charset="0"/>
                <a:cs typeface="Arial" panose="020B0604020202020204" pitchFamily="34" charset="0"/>
              </a:rPr>
              <a:t>Libertad es la facultad o capacidad del ser humano de actuar según sus valores, criterios, razón y voluntad.</a:t>
            </a:r>
          </a:p>
          <a:p>
            <a:pPr algn="just" fontAlgn="t"/>
            <a:r>
              <a:rPr lang="es-DO">
                <a:latin typeface="Arial" panose="020B0604020202020204" pitchFamily="34" charset="0"/>
                <a:cs typeface="Arial" panose="020B0604020202020204" pitchFamily="34" charset="0"/>
              </a:rPr>
              <a:t>Libertad es también el estado o la condición en que se encuentra un individuo que no está en condición de prisionero, coaccionado o sometido a lo que le ordene otra persona.</a:t>
            </a:r>
            <a:endParaRPr lang="es-DO" b="0" i="0" u="none" strike="noStrike" dirty="0">
              <a:effectLst/>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187DD1B1-71E1-4D64-9EE5-1792D3E36795}"/>
              </a:ext>
            </a:extLst>
          </p:cNvPr>
          <p:cNvSpPr/>
          <p:nvPr/>
        </p:nvSpPr>
        <p:spPr>
          <a:xfrm>
            <a:off x="265043" y="3239867"/>
            <a:ext cx="6374296" cy="2031325"/>
          </a:xfrm>
          <a:prstGeom prst="rect">
            <a:avLst/>
          </a:prstGeom>
        </p:spPr>
        <p:txBody>
          <a:bodyPr wrap="square">
            <a:spAutoFit/>
          </a:bodyPr>
          <a:lstStyle/>
          <a:p>
            <a:pPr algn="just" fontAlgn="t"/>
            <a:r>
              <a:rPr lang="es-DO">
                <a:latin typeface="Arial" panose="020B0604020202020204" pitchFamily="34" charset="0"/>
                <a:cs typeface="Arial" panose="020B0604020202020204" pitchFamily="34" charset="0"/>
              </a:rPr>
              <a:t>Por otra parte, el significado de libertad también se relaciona con los términos 'confianza' y 'franqueza', especialmente, en su forma plural significa osada familiaridad.</a:t>
            </a:r>
          </a:p>
          <a:p>
            <a:pPr algn="just" fontAlgn="t"/>
            <a:r>
              <a:rPr lang="es-DO">
                <a:latin typeface="Arial" panose="020B0604020202020204" pitchFamily="34" charset="0"/>
                <a:cs typeface="Arial" panose="020B0604020202020204" pitchFamily="34" charset="0"/>
              </a:rPr>
              <a:t>Libertad puede indicar también una falta de obligación. Sin embargo, cabe destacar que la libertad no se refiere a hacer aquello que nos guste de manera inconsciente y egoísta, sino a hacer lo que se debe por el bienestar propio y común.</a:t>
            </a:r>
            <a:endParaRPr lang="es-DO" b="0" i="0" u="none" strike="noStrike" dirty="0">
              <a:effectLst/>
              <a:latin typeface="Arial" panose="020B0604020202020204" pitchFamily="34" charset="0"/>
              <a:cs typeface="Arial" panose="020B0604020202020204" pitchFamily="34" charset="0"/>
            </a:endParaRPr>
          </a:p>
        </p:txBody>
      </p:sp>
      <p:pic>
        <p:nvPicPr>
          <p:cNvPr id="6" name="Picture 5" descr="A close up of a persons face&#10;&#10;Description automatically generated">
            <a:extLst>
              <a:ext uri="{FF2B5EF4-FFF2-40B4-BE49-F238E27FC236}">
                <a16:creationId xmlns:a16="http://schemas.microsoft.com/office/drawing/2014/main" id="{D60E0DBE-DBCA-4462-9708-0FD2650C53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78844" y="4647415"/>
            <a:ext cx="5248113" cy="204093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22693011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E5224E"/>
      </a:accent1>
      <a:accent2>
        <a:srgbClr val="9D074E"/>
      </a:accent2>
      <a:accent3>
        <a:srgbClr val="7F2294"/>
      </a:accent3>
      <a:accent4>
        <a:srgbClr val="8D65EA"/>
      </a:accent4>
      <a:accent5>
        <a:srgbClr val="588FE2"/>
      </a:accent5>
      <a:accent6>
        <a:srgbClr val="127CA4"/>
      </a:accent6>
      <a:hlink>
        <a:srgbClr val="FB4AB6"/>
      </a:hlink>
      <a:folHlink>
        <a:srgbClr val="F98FE9"/>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6DB8EB18-3657-4051-A897-2ED38832359E}"/>
    </a:ext>
  </a:extLst>
</a:theme>
</file>

<file path=docProps/app.xml><?xml version="1.0" encoding="utf-8"?>
<Properties xmlns="http://schemas.openxmlformats.org/officeDocument/2006/extended-properties" xmlns:vt="http://schemas.openxmlformats.org/officeDocument/2006/docPropsVTypes">
  <TotalTime>165</TotalTime>
  <Words>2287</Words>
  <Application>Microsoft Office PowerPoint</Application>
  <PresentationFormat>Widescreen</PresentationFormat>
  <Paragraphs>58</Paragraphs>
  <Slides>19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Arial</vt:lpstr>
      <vt:lpstr>Century Gothic</vt:lpstr>
      <vt:lpstr>Vapor Trail</vt:lpstr>
      <vt:lpstr>Introducción </vt:lpstr>
      <vt:lpstr>Importancia de la filosofía.</vt:lpstr>
      <vt:lpstr>Ejemplo de la importancia de la filosofía </vt:lpstr>
      <vt:lpstr>Métodos de estudio de la filosofía.</vt:lpstr>
      <vt:lpstr>Ejemplo de  los métodos de estudio de la filosofía </vt:lpstr>
      <vt:lpstr>Filosofía y la Ciencia</vt:lpstr>
      <vt:lpstr>  Filosofía y la Religión.</vt:lpstr>
      <vt:lpstr>Ejemplo de la filosofía y la religión </vt:lpstr>
      <vt:lpstr>La Libertad</vt:lpstr>
      <vt:lpstr>Ejemplo de libertad </vt:lpstr>
      <vt:lpstr>Racionalismo</vt:lpstr>
      <vt:lpstr>Existencialismo</vt:lpstr>
      <vt:lpstr>PowerPoint Presentation</vt:lpstr>
      <vt:lpstr>Dignidad</vt:lpstr>
      <vt:lpstr>Ejemplo de dignidad </vt:lpstr>
      <vt:lpstr>Dilemas de la vida</vt:lpstr>
      <vt:lpstr>PowerPoint Presentation</vt:lpstr>
      <vt:lpstr>Los Sofistas</vt:lpstr>
      <vt:lpstr>Conclusión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Trabajo final filosofía</dc:title>
  <dc:creator>Elibeth Michelle Tapia Cruz</dc:creator>
  <cp:lastModifiedBy>Elibeth Michelle Tapia Cruz</cp:lastModifiedBy>
  <cp:revision>2</cp:revision>
  <dcterms:created xsi:type="dcterms:W3CDTF">2020-03-14T00:55:18Z</dcterms:created>
  <dcterms:modified xsi:type="dcterms:W3CDTF">2020-09-25T01:42:21Z</dcterms:modified>
</cp:coreProperties>
</file>